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8" r:id="rId2"/>
    <p:sldMasterId id="2147483698" r:id="rId3"/>
  </p:sldMasterIdLst>
  <p:notesMasterIdLst>
    <p:notesMasterId r:id="rId29"/>
  </p:notesMasterIdLst>
  <p:sldIdLst>
    <p:sldId id="256" r:id="rId4"/>
    <p:sldId id="283" r:id="rId5"/>
    <p:sldId id="303" r:id="rId6"/>
    <p:sldId id="1459" r:id="rId7"/>
    <p:sldId id="304" r:id="rId8"/>
    <p:sldId id="1460" r:id="rId9"/>
    <p:sldId id="1473" r:id="rId10"/>
    <p:sldId id="1472" r:id="rId11"/>
    <p:sldId id="1491" r:id="rId12"/>
    <p:sldId id="1492" r:id="rId13"/>
    <p:sldId id="1474" r:id="rId14"/>
    <p:sldId id="268" r:id="rId15"/>
    <p:sldId id="1493" r:id="rId16"/>
    <p:sldId id="1487" r:id="rId17"/>
    <p:sldId id="1486" r:id="rId18"/>
    <p:sldId id="1485" r:id="rId19"/>
    <p:sldId id="1494" r:id="rId20"/>
    <p:sldId id="1495" r:id="rId21"/>
    <p:sldId id="1479" r:id="rId22"/>
    <p:sldId id="1480" r:id="rId23"/>
    <p:sldId id="1499" r:id="rId24"/>
    <p:sldId id="361" r:id="rId25"/>
    <p:sldId id="1496" r:id="rId26"/>
    <p:sldId id="1497" r:id="rId27"/>
    <p:sldId id="281" r:id="rId28"/>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61B64"/>
    <a:srgbClr val="333333"/>
    <a:srgbClr val="82D5F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5963FC-698F-4538-B327-8744BE3E2A09}" v="494" dt="2019-09-28T08:36:04.5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1837"/>
  </p:normalViewPr>
  <p:slideViewPr>
    <p:cSldViewPr snapToGrid="0">
      <p:cViewPr varScale="1">
        <p:scale>
          <a:sx n="66" d="100"/>
          <a:sy n="66" d="100"/>
        </p:scale>
        <p:origin x="1155"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microsoft.com/office/2016/11/relationships/changesInfo" Target="changesInfos/changesInfo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presProps" Target="presProps.xml"/><Relationship Id="rId35"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uel Sánchez" userId="2180821b70765b11" providerId="LiveId" clId="{83320FFF-063A-4E9D-8C41-2BE08B8DA332}"/>
  </pc:docChgLst>
  <pc:docChgLst>
    <pc:chgData name="Adrián Díaz Cervera" userId="064e4827-1177-4a01-88a5-7dcc3dac742f" providerId="ADAL" clId="{CB5963FC-698F-4538-B327-8744BE3E2A09}"/>
    <pc:docChg chg="custSel addSld delSld modSld">
      <pc:chgData name="Adrián Díaz Cervera" userId="064e4827-1177-4a01-88a5-7dcc3dac742f" providerId="ADAL" clId="{CB5963FC-698F-4538-B327-8744BE3E2A09}" dt="2019-09-28T08:36:04.575" v="824" actId="20577"/>
      <pc:docMkLst>
        <pc:docMk/>
      </pc:docMkLst>
      <pc:sldChg chg="addSp delSp modSp add del setBg modNotesTx">
        <pc:chgData name="Adrián Díaz Cervera" userId="064e4827-1177-4a01-88a5-7dcc3dac742f" providerId="ADAL" clId="{CB5963FC-698F-4538-B327-8744BE3E2A09}" dt="2019-09-28T08:36:04.575" v="824" actId="20577"/>
        <pc:sldMkLst>
          <pc:docMk/>
          <pc:sldMk cId="46140544" sldId="268"/>
        </pc:sldMkLst>
        <pc:spChg chg="mod">
          <ac:chgData name="Adrián Díaz Cervera" userId="064e4827-1177-4a01-88a5-7dcc3dac742f" providerId="ADAL" clId="{CB5963FC-698F-4538-B327-8744BE3E2A09}" dt="2019-09-26T16:31:45.556" v="27" actId="20577"/>
          <ac:spMkLst>
            <pc:docMk/>
            <pc:sldMk cId="46140544" sldId="268"/>
            <ac:spMk id="4" creationId="{5FEF68BC-C03A-436D-8945-BCD43B97E530}"/>
          </ac:spMkLst>
        </pc:spChg>
        <pc:graphicFrameChg chg="mod">
          <ac:chgData name="Adrián Díaz Cervera" userId="064e4827-1177-4a01-88a5-7dcc3dac742f" providerId="ADAL" clId="{CB5963FC-698F-4538-B327-8744BE3E2A09}" dt="2019-09-28T08:36:04.575" v="824" actId="20577"/>
          <ac:graphicFrameMkLst>
            <pc:docMk/>
            <pc:sldMk cId="46140544" sldId="268"/>
            <ac:graphicFrameMk id="2" creationId="{E23D6BE7-EACA-4BDA-B996-88C517E241DA}"/>
          </ac:graphicFrameMkLst>
        </pc:graphicFrameChg>
        <pc:picChg chg="del">
          <ac:chgData name="Adrián Díaz Cervera" userId="064e4827-1177-4a01-88a5-7dcc3dac742f" providerId="ADAL" clId="{CB5963FC-698F-4538-B327-8744BE3E2A09}" dt="2019-09-26T16:31:48.595" v="28" actId="478"/>
          <ac:picMkLst>
            <pc:docMk/>
            <pc:sldMk cId="46140544" sldId="268"/>
            <ac:picMk id="5" creationId="{F06E543B-3CD5-4579-8CF9-2BAAE4869369}"/>
          </ac:picMkLst>
        </pc:picChg>
        <pc:picChg chg="add mod">
          <ac:chgData name="Adrián Díaz Cervera" userId="064e4827-1177-4a01-88a5-7dcc3dac742f" providerId="ADAL" clId="{CB5963FC-698F-4538-B327-8744BE3E2A09}" dt="2019-09-26T16:33:32.091" v="36" actId="14100"/>
          <ac:picMkLst>
            <pc:docMk/>
            <pc:sldMk cId="46140544" sldId="268"/>
            <ac:picMk id="1026" creationId="{CBDDDA48-2470-414A-90C6-B1047C786C92}"/>
          </ac:picMkLst>
        </pc:picChg>
        <pc:picChg chg="del">
          <ac:chgData name="Adrián Díaz Cervera" userId="064e4827-1177-4a01-88a5-7dcc3dac742f" providerId="ADAL" clId="{CB5963FC-698F-4538-B327-8744BE3E2A09}" dt="2019-09-26T16:31:50.461" v="29" actId="478"/>
          <ac:picMkLst>
            <pc:docMk/>
            <pc:sldMk cId="46140544" sldId="268"/>
            <ac:picMk id="6146" creationId="{4383B465-E927-498D-AEB0-FE19049BDD74}"/>
          </ac:picMkLst>
        </pc:picChg>
      </pc:sldChg>
      <pc:sldChg chg="del">
        <pc:chgData name="Adrián Díaz Cervera" userId="064e4827-1177-4a01-88a5-7dcc3dac742f" providerId="ADAL" clId="{CB5963FC-698F-4538-B327-8744BE3E2A09}" dt="2019-09-26T16:52:44.079" v="793" actId="47"/>
        <pc:sldMkLst>
          <pc:docMk/>
          <pc:sldMk cId="4292006187" sldId="326"/>
        </pc:sldMkLst>
      </pc:sldChg>
      <pc:sldChg chg="modSp add">
        <pc:chgData name="Adrián Díaz Cervera" userId="064e4827-1177-4a01-88a5-7dcc3dac742f" providerId="ADAL" clId="{CB5963FC-698F-4538-B327-8744BE3E2A09}" dt="2019-09-26T16:52:29.879" v="792" actId="6549"/>
        <pc:sldMkLst>
          <pc:docMk/>
          <pc:sldMk cId="61306499" sldId="361"/>
        </pc:sldMkLst>
        <pc:spChg chg="mod">
          <ac:chgData name="Adrián Díaz Cervera" userId="064e4827-1177-4a01-88a5-7dcc3dac742f" providerId="ADAL" clId="{CB5963FC-698F-4538-B327-8744BE3E2A09}" dt="2019-09-26T16:52:29.879" v="792" actId="6549"/>
          <ac:spMkLst>
            <pc:docMk/>
            <pc:sldMk cId="61306499" sldId="361"/>
            <ac:spMk id="3" creationId="{6315C21F-ADFD-4798-90F7-89F3F80429AB}"/>
          </ac:spMkLst>
        </pc:spChg>
      </pc:sldChg>
      <pc:sldChg chg="del">
        <pc:chgData name="Adrián Díaz Cervera" userId="064e4827-1177-4a01-88a5-7dcc3dac742f" providerId="ADAL" clId="{CB5963FC-698F-4538-B327-8744BE3E2A09}" dt="2019-09-26T16:52:00.913" v="725" actId="2696"/>
        <pc:sldMkLst>
          <pc:docMk/>
          <pc:sldMk cId="3987069300" sldId="361"/>
        </pc:sldMkLst>
      </pc:sldChg>
      <pc:sldChg chg="del">
        <pc:chgData name="Adrián Díaz Cervera" userId="064e4827-1177-4a01-88a5-7dcc3dac742f" providerId="ADAL" clId="{CB5963FC-698F-4538-B327-8744BE3E2A09}" dt="2019-09-26T16:48:50.379" v="640" actId="2696"/>
        <pc:sldMkLst>
          <pc:docMk/>
          <pc:sldMk cId="3099444627" sldId="372"/>
        </pc:sldMkLst>
      </pc:sldChg>
      <pc:sldChg chg="modNotesTx">
        <pc:chgData name="Adrián Díaz Cervera" userId="064e4827-1177-4a01-88a5-7dcc3dac742f" providerId="ADAL" clId="{CB5963FC-698F-4538-B327-8744BE3E2A09}" dt="2019-09-28T08:34:41.665" v="804" actId="20577"/>
        <pc:sldMkLst>
          <pc:docMk/>
          <pc:sldMk cId="3169595397" sldId="1460"/>
        </pc:sldMkLst>
      </pc:sldChg>
      <pc:sldChg chg="modNotesTx">
        <pc:chgData name="Adrián Díaz Cervera" userId="064e4827-1177-4a01-88a5-7dcc3dac742f" providerId="ADAL" clId="{CB5963FC-698F-4538-B327-8744BE3E2A09}" dt="2019-09-28T08:34:45.991" v="809" actId="20577"/>
        <pc:sldMkLst>
          <pc:docMk/>
          <pc:sldMk cId="3648897296" sldId="1473"/>
        </pc:sldMkLst>
      </pc:sldChg>
      <pc:sldChg chg="del">
        <pc:chgData name="Adrián Díaz Cervera" userId="064e4827-1177-4a01-88a5-7dcc3dac742f" providerId="ADAL" clId="{CB5963FC-698F-4538-B327-8744BE3E2A09}" dt="2019-09-26T16:44:20.517" v="496" actId="2696"/>
        <pc:sldMkLst>
          <pc:docMk/>
          <pc:sldMk cId="4156990497" sldId="1475"/>
        </pc:sldMkLst>
      </pc:sldChg>
      <pc:sldChg chg="del">
        <pc:chgData name="Adrián Díaz Cervera" userId="064e4827-1177-4a01-88a5-7dcc3dac742f" providerId="ADAL" clId="{CB5963FC-698F-4538-B327-8744BE3E2A09}" dt="2019-09-26T16:47:10.971" v="497" actId="47"/>
        <pc:sldMkLst>
          <pc:docMk/>
          <pc:sldMk cId="80085511" sldId="1481"/>
        </pc:sldMkLst>
      </pc:sldChg>
      <pc:sldChg chg="del">
        <pc:chgData name="Adrián Díaz Cervera" userId="064e4827-1177-4a01-88a5-7dcc3dac742f" providerId="ADAL" clId="{CB5963FC-698F-4538-B327-8744BE3E2A09}" dt="2019-09-26T16:49:44.205" v="676" actId="2696"/>
        <pc:sldMkLst>
          <pc:docMk/>
          <pc:sldMk cId="2907341299" sldId="1482"/>
        </pc:sldMkLst>
      </pc:sldChg>
      <pc:sldChg chg="del">
        <pc:chgData name="Adrián Díaz Cervera" userId="064e4827-1177-4a01-88a5-7dcc3dac742f" providerId="ADAL" clId="{CB5963FC-698F-4538-B327-8744BE3E2A09}" dt="2019-09-26T16:51:20.273" v="722" actId="47"/>
        <pc:sldMkLst>
          <pc:docMk/>
          <pc:sldMk cId="2952822171" sldId="1483"/>
        </pc:sldMkLst>
      </pc:sldChg>
      <pc:sldChg chg="del">
        <pc:chgData name="Adrián Díaz Cervera" userId="064e4827-1177-4a01-88a5-7dcc3dac742f" providerId="ADAL" clId="{CB5963FC-698F-4538-B327-8744BE3E2A09}" dt="2019-09-26T16:51:23.842" v="723" actId="47"/>
        <pc:sldMkLst>
          <pc:docMk/>
          <pc:sldMk cId="3186609149" sldId="1489"/>
        </pc:sldMkLst>
      </pc:sldChg>
      <pc:sldChg chg="modSp del">
        <pc:chgData name="Adrián Díaz Cervera" userId="064e4827-1177-4a01-88a5-7dcc3dac742f" providerId="ADAL" clId="{CB5963FC-698F-4538-B327-8744BE3E2A09}" dt="2019-09-26T16:51:29.628" v="724" actId="47"/>
        <pc:sldMkLst>
          <pc:docMk/>
          <pc:sldMk cId="3705051960" sldId="1490"/>
        </pc:sldMkLst>
        <pc:spChg chg="mod">
          <ac:chgData name="Adrián Díaz Cervera" userId="064e4827-1177-4a01-88a5-7dcc3dac742f" providerId="ADAL" clId="{CB5963FC-698F-4538-B327-8744BE3E2A09}" dt="2019-09-26T16:50:55.008" v="720" actId="1035"/>
          <ac:spMkLst>
            <pc:docMk/>
            <pc:sldMk cId="3705051960" sldId="1490"/>
            <ac:spMk id="12" creationId="{FF40EDE1-1262-4DE7-8ABD-B8DF3631D659}"/>
          </ac:spMkLst>
        </pc:spChg>
      </pc:sldChg>
      <pc:sldChg chg="modNotesTx">
        <pc:chgData name="Adrián Díaz Cervera" userId="064e4827-1177-4a01-88a5-7dcc3dac742f" providerId="ADAL" clId="{CB5963FC-698F-4538-B327-8744BE3E2A09}" dt="2019-09-28T08:35:07.957" v="813" actId="20577"/>
        <pc:sldMkLst>
          <pc:docMk/>
          <pc:sldMk cId="567153270" sldId="1492"/>
        </pc:sldMkLst>
      </pc:sldChg>
      <pc:sldChg chg="addSp modSp">
        <pc:chgData name="Adrián Díaz Cervera" userId="064e4827-1177-4a01-88a5-7dcc3dac742f" providerId="ADAL" clId="{CB5963FC-698F-4538-B327-8744BE3E2A09}" dt="2019-09-26T16:54:22.319" v="800" actId="1076"/>
        <pc:sldMkLst>
          <pc:docMk/>
          <pc:sldMk cId="3856913198" sldId="1497"/>
        </pc:sldMkLst>
        <pc:picChg chg="add mod">
          <ac:chgData name="Adrián Díaz Cervera" userId="064e4827-1177-4a01-88a5-7dcc3dac742f" providerId="ADAL" clId="{CB5963FC-698F-4538-B327-8744BE3E2A09}" dt="2019-09-26T16:54:22.319" v="800" actId="1076"/>
          <ac:picMkLst>
            <pc:docMk/>
            <pc:sldMk cId="3856913198" sldId="1497"/>
            <ac:picMk id="2050" creationId="{BD4C759B-AA46-41C4-98F3-66BA418011A8}"/>
          </ac:picMkLst>
        </pc:picChg>
      </pc:sldChg>
      <pc:sldChg chg="del">
        <pc:chgData name="Adrián Díaz Cervera" userId="064e4827-1177-4a01-88a5-7dcc3dac742f" providerId="ADAL" clId="{CB5963FC-698F-4538-B327-8744BE3E2A09}" dt="2019-09-26T16:52:45.752" v="794" actId="47"/>
        <pc:sldMkLst>
          <pc:docMk/>
          <pc:sldMk cId="3027957005" sldId="1498"/>
        </pc:sldMkLst>
      </pc:sldChg>
      <pc:sldChg chg="modSp add modNotesTx">
        <pc:chgData name="Adrián Díaz Cervera" userId="064e4827-1177-4a01-88a5-7dcc3dac742f" providerId="ADAL" clId="{CB5963FC-698F-4538-B327-8744BE3E2A09}" dt="2019-09-26T16:51:11.342" v="721" actId="20577"/>
        <pc:sldMkLst>
          <pc:docMk/>
          <pc:sldMk cId="664974699" sldId="1499"/>
        </pc:sldMkLst>
        <pc:spChg chg="mod">
          <ac:chgData name="Adrián Díaz Cervera" userId="064e4827-1177-4a01-88a5-7dcc3dac742f" providerId="ADAL" clId="{CB5963FC-698F-4538-B327-8744BE3E2A09}" dt="2019-09-26T16:47:42.980" v="542" actId="20577"/>
          <ac:spMkLst>
            <pc:docMk/>
            <pc:sldMk cId="664974699" sldId="1499"/>
            <ac:spMk id="71" creationId="{00000000-0000-0000-0000-000000000000}"/>
          </ac:spMkLst>
        </pc:spChg>
      </pc:sldChg>
      <pc:sldMasterChg chg="delSldLayout">
        <pc:chgData name="Adrián Díaz Cervera" userId="064e4827-1177-4a01-88a5-7dcc3dac742f" providerId="ADAL" clId="{CB5963FC-698F-4538-B327-8744BE3E2A09}" dt="2019-09-26T16:52:44.079" v="793" actId="47"/>
        <pc:sldMasterMkLst>
          <pc:docMk/>
          <pc:sldMasterMk cId="2820982931" sldId="2147483668"/>
        </pc:sldMasterMkLst>
        <pc:sldLayoutChg chg="del">
          <pc:chgData name="Adrián Díaz Cervera" userId="064e4827-1177-4a01-88a5-7dcc3dac742f" providerId="ADAL" clId="{CB5963FC-698F-4538-B327-8744BE3E2A09}" dt="2019-09-26T16:52:44.079" v="793" actId="47"/>
          <pc:sldLayoutMkLst>
            <pc:docMk/>
            <pc:sldMasterMk cId="2820982931" sldId="2147483668"/>
            <pc:sldLayoutMk cId="3209236443" sldId="2147483697"/>
          </pc:sldLayoutMkLst>
        </pc:sldLayoutChg>
      </pc:sldMasterChg>
    </pc:docChg>
  </pc:docChgLst>
  <pc:docChgLst>
    <pc:chgData name="Manuel Sánchez" userId="2180821b70765b11" providerId="LiveId" clId="{2F937BCD-F6FF-4D3A-89CD-EADDD999627F}"/>
    <pc:docChg chg="undo custSel addSld delSld modSld sldOrd modMainMaster">
      <pc:chgData name="Manuel Sánchez" userId="2180821b70765b11" providerId="LiveId" clId="{2F937BCD-F6FF-4D3A-89CD-EADDD999627F}" dt="2019-09-22T10:31:15.250" v="186" actId="20577"/>
      <pc:docMkLst>
        <pc:docMk/>
      </pc:docMkLst>
      <pc:sldChg chg="modSp del">
        <pc:chgData name="Manuel Sánchez" userId="2180821b70765b11" providerId="LiveId" clId="{2F937BCD-F6FF-4D3A-89CD-EADDD999627F}" dt="2019-09-22T10:31:15.250" v="186" actId="20577"/>
        <pc:sldMkLst>
          <pc:docMk/>
          <pc:sldMk cId="1917610916" sldId="256"/>
        </pc:sldMkLst>
        <pc:spChg chg="mod">
          <ac:chgData name="Manuel Sánchez" userId="2180821b70765b11" providerId="LiveId" clId="{2F937BCD-F6FF-4D3A-89CD-EADDD999627F}" dt="2019-09-22T10:31:15.250" v="186" actId="20577"/>
          <ac:spMkLst>
            <pc:docMk/>
            <pc:sldMk cId="1917610916" sldId="256"/>
            <ac:spMk id="10" creationId="{034FA022-7B61-4C8E-B2CA-2D957DA64C25}"/>
          </ac:spMkLst>
        </pc:spChg>
      </pc:sldChg>
      <pc:sldChg chg="modSp del">
        <pc:chgData name="Manuel Sánchez" userId="2180821b70765b11" providerId="LiveId" clId="{2F937BCD-F6FF-4D3A-89CD-EADDD999627F}" dt="2019-09-21T21:32:18.721" v="174" actId="20577"/>
        <pc:sldMkLst>
          <pc:docMk/>
          <pc:sldMk cId="3113111309" sldId="281"/>
        </pc:sldMkLst>
        <pc:spChg chg="mod">
          <ac:chgData name="Manuel Sánchez" userId="2180821b70765b11" providerId="LiveId" clId="{2F937BCD-F6FF-4D3A-89CD-EADDD999627F}" dt="2019-09-21T21:32:18.721" v="174" actId="20577"/>
          <ac:spMkLst>
            <pc:docMk/>
            <pc:sldMk cId="3113111309" sldId="281"/>
            <ac:spMk id="5" creationId="{60CFEC10-C209-4784-A902-7B092A9A82BB}"/>
          </ac:spMkLst>
        </pc:spChg>
      </pc:sldChg>
      <pc:sldMasterChg chg="delSldLayout modSldLayout">
        <pc:chgData name="Manuel Sánchez" userId="2180821b70765b11" providerId="LiveId" clId="{2F937BCD-F6FF-4D3A-89CD-EADDD999627F}" dt="2019-09-21T21:31:42.643" v="161"/>
        <pc:sldMasterMkLst>
          <pc:docMk/>
          <pc:sldMasterMk cId="3653831248" sldId="2147483648"/>
        </pc:sldMasterMkLst>
        <pc:sldLayoutChg chg="addSp modSp">
          <pc:chgData name="Manuel Sánchez" userId="2180821b70765b11" providerId="LiveId" clId="{2F937BCD-F6FF-4D3A-89CD-EADDD999627F}" dt="2019-09-21T21:21:03.089" v="58" actId="1076"/>
          <pc:sldLayoutMkLst>
            <pc:docMk/>
            <pc:sldMasterMk cId="3653831248" sldId="2147483648"/>
            <pc:sldLayoutMk cId="2909841865" sldId="2147483660"/>
          </pc:sldLayoutMkLst>
          <pc:spChg chg="add mod">
            <ac:chgData name="Manuel Sánchez" userId="2180821b70765b11" providerId="LiveId" clId="{2F937BCD-F6FF-4D3A-89CD-EADDD999627F}" dt="2019-09-21T21:21:03.089" v="58" actId="1076"/>
            <ac:spMkLst>
              <pc:docMk/>
              <pc:sldMasterMk cId="3653831248" sldId="2147483648"/>
              <pc:sldLayoutMk cId="2909841865" sldId="2147483660"/>
              <ac:spMk id="2" creationId="{9A161A1A-FF99-48CB-B1CC-88137F488B66}"/>
            </ac:spMkLst>
          </pc:spChg>
          <pc:spChg chg="mod">
            <ac:chgData name="Manuel Sánchez" userId="2180821b70765b11" providerId="LiveId" clId="{2F937BCD-F6FF-4D3A-89CD-EADDD999627F}" dt="2019-09-21T21:19:48.566" v="43" actId="121"/>
            <ac:spMkLst>
              <pc:docMk/>
              <pc:sldMasterMk cId="3653831248" sldId="2147483648"/>
              <pc:sldLayoutMk cId="2909841865" sldId="2147483660"/>
              <ac:spMk id="6" creationId="{C7C8E554-3FDF-459F-A8F4-EDF854F8A935}"/>
            </ac:spMkLst>
          </pc:spChg>
          <pc:spChg chg="mod">
            <ac:chgData name="Manuel Sánchez" userId="2180821b70765b11" providerId="LiveId" clId="{2F937BCD-F6FF-4D3A-89CD-EADDD999627F}" dt="2019-09-21T21:19:00.299" v="32" actId="1076"/>
            <ac:spMkLst>
              <pc:docMk/>
              <pc:sldMasterMk cId="3653831248" sldId="2147483648"/>
              <pc:sldLayoutMk cId="2909841865" sldId="2147483660"/>
              <ac:spMk id="14" creationId="{83FD43D3-BE7F-4EDF-9B3B-DF0C79ECFEA3}"/>
            </ac:spMkLst>
          </pc:spChg>
          <pc:spChg chg="mod">
            <ac:chgData name="Manuel Sánchez" userId="2180821b70765b11" providerId="LiveId" clId="{2F937BCD-F6FF-4D3A-89CD-EADDD999627F}" dt="2019-09-21T21:19:47.910" v="42" actId="14100"/>
            <ac:spMkLst>
              <pc:docMk/>
              <pc:sldMasterMk cId="3653831248" sldId="2147483648"/>
              <pc:sldLayoutMk cId="2909841865" sldId="2147483660"/>
              <ac:spMk id="15" creationId="{9499C88A-4D53-4D56-9323-867D9F2ED503}"/>
            </ac:spMkLst>
          </pc:spChg>
          <pc:spChg chg="mod">
            <ac:chgData name="Manuel Sánchez" userId="2180821b70765b11" providerId="LiveId" clId="{2F937BCD-F6FF-4D3A-89CD-EADDD999627F}" dt="2019-09-21T21:19:20.698" v="36" actId="1076"/>
            <ac:spMkLst>
              <pc:docMk/>
              <pc:sldMasterMk cId="3653831248" sldId="2147483648"/>
              <pc:sldLayoutMk cId="2909841865" sldId="2147483660"/>
              <ac:spMk id="16" creationId="{0922C18C-0DCC-45B3-B7A9-B85F96E0F7F7}"/>
            </ac:spMkLst>
          </pc:spChg>
        </pc:sldLayoutChg>
        <pc:sldLayoutChg chg="addSp delSp modSp setBg">
          <pc:chgData name="Manuel Sánchez" userId="2180821b70765b11" providerId="LiveId" clId="{2F937BCD-F6FF-4D3A-89CD-EADDD999627F}" dt="2019-09-21T21:31:42.643" v="161"/>
          <pc:sldLayoutMkLst>
            <pc:docMk/>
            <pc:sldMasterMk cId="3653831248" sldId="2147483648"/>
            <pc:sldLayoutMk cId="491318768" sldId="2147483662"/>
          </pc:sldLayoutMkLst>
          <pc:picChg chg="del">
            <ac:chgData name="Manuel Sánchez" userId="2180821b70765b11" providerId="LiveId" clId="{2F937BCD-F6FF-4D3A-89CD-EADDD999627F}" dt="2019-09-21T21:28:48.559" v="72" actId="478"/>
            <ac:picMkLst>
              <pc:docMk/>
              <pc:sldMasterMk cId="3653831248" sldId="2147483648"/>
              <pc:sldLayoutMk cId="491318768" sldId="2147483662"/>
              <ac:picMk id="3" creationId="{4BD1C815-A7C8-4F3F-BE7C-B232564465E3}"/>
            </ac:picMkLst>
          </pc:picChg>
          <pc:picChg chg="add del mod">
            <ac:chgData name="Manuel Sánchez" userId="2180821b70765b11" providerId="LiveId" clId="{2F937BCD-F6FF-4D3A-89CD-EADDD999627F}" dt="2019-09-21T21:29:51.214" v="148" actId="478"/>
            <ac:picMkLst>
              <pc:docMk/>
              <pc:sldMasterMk cId="3653831248" sldId="2147483648"/>
              <pc:sldLayoutMk cId="491318768" sldId="2147483662"/>
              <ac:picMk id="4" creationId="{50520697-403E-46DB-8775-2F1411924367}"/>
            </ac:picMkLst>
          </pc:picChg>
          <pc:picChg chg="del">
            <ac:chgData name="Manuel Sánchez" userId="2180821b70765b11" providerId="LiveId" clId="{2F937BCD-F6FF-4D3A-89CD-EADDD999627F}" dt="2019-09-21T21:28:49.659" v="74" actId="478"/>
            <ac:picMkLst>
              <pc:docMk/>
              <pc:sldMasterMk cId="3653831248" sldId="2147483648"/>
              <pc:sldLayoutMk cId="491318768" sldId="2147483662"/>
              <ac:picMk id="5" creationId="{F30EDC7B-1134-467F-9106-62366B463970}"/>
            </ac:picMkLst>
          </pc:picChg>
          <pc:picChg chg="del">
            <ac:chgData name="Manuel Sánchez" userId="2180821b70765b11" providerId="LiveId" clId="{2F937BCD-F6FF-4D3A-89CD-EADDD999627F}" dt="2019-09-21T21:28:48.559" v="72" actId="478"/>
            <ac:picMkLst>
              <pc:docMk/>
              <pc:sldMasterMk cId="3653831248" sldId="2147483648"/>
              <pc:sldLayoutMk cId="491318768" sldId="2147483662"/>
              <ac:picMk id="10" creationId="{365F3544-FBC9-4C50-9A76-536AADDF048B}"/>
            </ac:picMkLst>
          </pc:picChg>
          <pc:picChg chg="add del mod">
            <ac:chgData name="Manuel Sánchez" userId="2180821b70765b11" providerId="LiveId" clId="{2F937BCD-F6FF-4D3A-89CD-EADDD999627F}" dt="2019-09-21T21:30:19.633" v="155" actId="478"/>
            <ac:picMkLst>
              <pc:docMk/>
              <pc:sldMasterMk cId="3653831248" sldId="2147483648"/>
              <pc:sldLayoutMk cId="491318768" sldId="2147483662"/>
              <ac:picMk id="11" creationId="{111E14B2-114B-4252-A60D-987304D0761A}"/>
            </ac:picMkLst>
          </pc:picChg>
          <pc:picChg chg="del">
            <ac:chgData name="Manuel Sánchez" userId="2180821b70765b11" providerId="LiveId" clId="{2F937BCD-F6FF-4D3A-89CD-EADDD999627F}" dt="2019-09-21T21:28:48.559" v="72" actId="478"/>
            <ac:picMkLst>
              <pc:docMk/>
              <pc:sldMasterMk cId="3653831248" sldId="2147483648"/>
              <pc:sldLayoutMk cId="491318768" sldId="2147483662"/>
              <ac:picMk id="12" creationId="{4AC0F27D-2781-42F2-8FE3-7835A1C08AA8}"/>
            </ac:picMkLst>
          </pc:picChg>
          <pc:picChg chg="del">
            <ac:chgData name="Manuel Sánchez" userId="2180821b70765b11" providerId="LiveId" clId="{2F937BCD-F6FF-4D3A-89CD-EADDD999627F}" dt="2019-09-21T21:28:48.559" v="72" actId="478"/>
            <ac:picMkLst>
              <pc:docMk/>
              <pc:sldMasterMk cId="3653831248" sldId="2147483648"/>
              <pc:sldLayoutMk cId="491318768" sldId="2147483662"/>
              <ac:picMk id="18" creationId="{90FE2668-5FB5-46A8-8964-59E2276EE837}"/>
            </ac:picMkLst>
          </pc:picChg>
          <pc:picChg chg="del">
            <ac:chgData name="Manuel Sánchez" userId="2180821b70765b11" providerId="LiveId" clId="{2F937BCD-F6FF-4D3A-89CD-EADDD999627F}" dt="2019-09-21T21:28:51.784" v="78" actId="478"/>
            <ac:picMkLst>
              <pc:docMk/>
              <pc:sldMasterMk cId="3653831248" sldId="2147483648"/>
              <pc:sldLayoutMk cId="491318768" sldId="2147483662"/>
              <ac:picMk id="20" creationId="{879C937A-CB6A-4577-880A-A374D3955264}"/>
            </ac:picMkLst>
          </pc:picChg>
          <pc:picChg chg="del">
            <ac:chgData name="Manuel Sánchez" userId="2180821b70765b11" providerId="LiveId" clId="{2F937BCD-F6FF-4D3A-89CD-EADDD999627F}" dt="2019-09-21T21:28:48.559" v="72" actId="478"/>
            <ac:picMkLst>
              <pc:docMk/>
              <pc:sldMasterMk cId="3653831248" sldId="2147483648"/>
              <pc:sldLayoutMk cId="491318768" sldId="2147483662"/>
              <ac:picMk id="22" creationId="{F6DF2D33-366E-4332-BA07-56B1313BF416}"/>
            </ac:picMkLst>
          </pc:picChg>
          <pc:picChg chg="del">
            <ac:chgData name="Manuel Sánchez" userId="2180821b70765b11" providerId="LiveId" clId="{2F937BCD-F6FF-4D3A-89CD-EADDD999627F}" dt="2019-09-21T21:28:48.559" v="72" actId="478"/>
            <ac:picMkLst>
              <pc:docMk/>
              <pc:sldMasterMk cId="3653831248" sldId="2147483648"/>
              <pc:sldLayoutMk cId="491318768" sldId="2147483662"/>
              <ac:picMk id="24" creationId="{3F5F33B7-BE62-46C4-B206-E134859C1E38}"/>
            </ac:picMkLst>
          </pc:picChg>
          <pc:picChg chg="del">
            <ac:chgData name="Manuel Sánchez" userId="2180821b70765b11" providerId="LiveId" clId="{2F937BCD-F6FF-4D3A-89CD-EADDD999627F}" dt="2019-09-21T21:28:52.230" v="79" actId="478"/>
            <ac:picMkLst>
              <pc:docMk/>
              <pc:sldMasterMk cId="3653831248" sldId="2147483648"/>
              <pc:sldLayoutMk cId="491318768" sldId="2147483662"/>
              <ac:picMk id="26" creationId="{B46257BC-F1A9-4CC0-9026-53C1F0E2D9D0}"/>
            </ac:picMkLst>
          </pc:picChg>
          <pc:picChg chg="del">
            <ac:chgData name="Manuel Sánchez" userId="2180821b70765b11" providerId="LiveId" clId="{2F937BCD-F6FF-4D3A-89CD-EADDD999627F}" dt="2019-09-21T21:28:50.602" v="76" actId="478"/>
            <ac:picMkLst>
              <pc:docMk/>
              <pc:sldMasterMk cId="3653831248" sldId="2147483648"/>
              <pc:sldLayoutMk cId="491318768" sldId="2147483662"/>
              <ac:picMk id="28" creationId="{05EE532A-5910-49B0-BF67-44F1BF8E92F6}"/>
            </ac:picMkLst>
          </pc:picChg>
          <pc:picChg chg="del">
            <ac:chgData name="Manuel Sánchez" userId="2180821b70765b11" providerId="LiveId" clId="{2F937BCD-F6FF-4D3A-89CD-EADDD999627F}" dt="2019-09-21T21:28:49.154" v="73" actId="478"/>
            <ac:picMkLst>
              <pc:docMk/>
              <pc:sldMasterMk cId="3653831248" sldId="2147483648"/>
              <pc:sldLayoutMk cId="491318768" sldId="2147483662"/>
              <ac:picMk id="30" creationId="{AF61162A-8FFA-45F7-88E5-D663A7D94960}"/>
            </ac:picMkLst>
          </pc:picChg>
          <pc:picChg chg="del">
            <ac:chgData name="Manuel Sánchez" userId="2180821b70765b11" providerId="LiveId" clId="{2F937BCD-F6FF-4D3A-89CD-EADDD999627F}" dt="2019-09-21T21:28:48.559" v="72" actId="478"/>
            <ac:picMkLst>
              <pc:docMk/>
              <pc:sldMasterMk cId="3653831248" sldId="2147483648"/>
              <pc:sldLayoutMk cId="491318768" sldId="2147483662"/>
              <ac:picMk id="32" creationId="{BB42F50C-1631-4AEC-A156-9D8737E758F2}"/>
            </ac:picMkLst>
          </pc:picChg>
          <pc:picChg chg="del">
            <ac:chgData name="Manuel Sánchez" userId="2180821b70765b11" providerId="LiveId" clId="{2F937BCD-F6FF-4D3A-89CD-EADDD999627F}" dt="2019-09-21T21:28:50.134" v="75" actId="478"/>
            <ac:picMkLst>
              <pc:docMk/>
              <pc:sldMasterMk cId="3653831248" sldId="2147483648"/>
              <pc:sldLayoutMk cId="491318768" sldId="2147483662"/>
              <ac:picMk id="34" creationId="{00376473-499D-4597-B9B5-578F3210587D}"/>
            </ac:picMkLst>
          </pc:picChg>
          <pc:picChg chg="del">
            <ac:chgData name="Manuel Sánchez" userId="2180821b70765b11" providerId="LiveId" clId="{2F937BCD-F6FF-4D3A-89CD-EADDD999627F}" dt="2019-09-21T21:28:52.622" v="80" actId="478"/>
            <ac:picMkLst>
              <pc:docMk/>
              <pc:sldMasterMk cId="3653831248" sldId="2147483648"/>
              <pc:sldLayoutMk cId="491318768" sldId="2147483662"/>
              <ac:picMk id="36" creationId="{960B0479-469D-4002-9186-41BA08242A82}"/>
            </ac:picMkLst>
          </pc:picChg>
          <pc:picChg chg="del">
            <ac:chgData name="Manuel Sánchez" userId="2180821b70765b11" providerId="LiveId" clId="{2F937BCD-F6FF-4D3A-89CD-EADDD999627F}" dt="2019-09-21T21:28:51.264" v="77" actId="478"/>
            <ac:picMkLst>
              <pc:docMk/>
              <pc:sldMasterMk cId="3653831248" sldId="2147483648"/>
              <pc:sldLayoutMk cId="491318768" sldId="2147483662"/>
              <ac:picMk id="38" creationId="{97BB04D5-BA71-4B26-971A-F1B09F09B2E0}"/>
            </ac:picMkLst>
          </pc:picChg>
          <pc:picChg chg="del">
            <ac:chgData name="Manuel Sánchez" userId="2180821b70765b11" providerId="LiveId" clId="{2F937BCD-F6FF-4D3A-89CD-EADDD999627F}" dt="2019-09-21T21:28:48.559" v="72" actId="478"/>
            <ac:picMkLst>
              <pc:docMk/>
              <pc:sldMasterMk cId="3653831248" sldId="2147483648"/>
              <pc:sldLayoutMk cId="491318768" sldId="2147483662"/>
              <ac:picMk id="40" creationId="{F62DFB5B-86D8-49C0-8460-0DCAB81037F8}"/>
            </ac:picMkLst>
          </pc:picChg>
        </pc:sldLayoutChg>
      </pc:sldMasterChg>
    </pc:docChg>
  </pc:docChgLst>
  <pc:docChgLst>
    <pc:chgData name="Robert Bermejo" userId="24b4f4c9ab51adfa" providerId="LiveId" clId="{DE1EF336-A2AA-423B-AA76-7AA39B0C78BC}"/>
  </pc:docChgLst>
  <pc:docChgLst>
    <pc:chgData name="Manuel Sánchez" userId="2180821b70765b11" providerId="LiveId" clId="{BBE1B1D9-5E91-4A84-9A01-7B5DFA5ABB5C}"/>
  </pc:docChgLst>
  <pc:docChgLst>
    <pc:chgData name="Fernando Escolar" userId="5ec9b8bae659aaf3" providerId="LiveId" clId="{AC43FBAC-7EA0-5843-BDE3-ACB5195FE490}"/>
    <pc:docChg chg="undo custSel mod addSld delSld modSld sldOrd modMainMaster">
      <pc:chgData name="Fernando Escolar" userId="5ec9b8bae659aaf3" providerId="LiveId" clId="{AC43FBAC-7EA0-5843-BDE3-ACB5195FE490}" dt="2019-09-24T16:29:27.833" v="1541"/>
      <pc:docMkLst>
        <pc:docMk/>
      </pc:docMkLst>
      <pc:sldChg chg="addSp modSp modTransition setBg">
        <pc:chgData name="Fernando Escolar" userId="5ec9b8bae659aaf3" providerId="LiveId" clId="{AC43FBAC-7EA0-5843-BDE3-ACB5195FE490}" dt="2019-09-24T15:57:52.265" v="413"/>
        <pc:sldMkLst>
          <pc:docMk/>
          <pc:sldMk cId="1917610916" sldId="256"/>
        </pc:sldMkLst>
        <pc:spChg chg="add mod">
          <ac:chgData name="Fernando Escolar" userId="5ec9b8bae659aaf3" providerId="LiveId" clId="{AC43FBAC-7EA0-5843-BDE3-ACB5195FE490}" dt="2019-09-24T15:46:56.932" v="115" actId="1038"/>
          <ac:spMkLst>
            <pc:docMk/>
            <pc:sldMk cId="1917610916" sldId="256"/>
            <ac:spMk id="2" creationId="{9DCB1C48-3281-7741-BFE7-0887BCE7297D}"/>
          </ac:spMkLst>
        </pc:spChg>
        <pc:spChg chg="mod">
          <ac:chgData name="Fernando Escolar" userId="5ec9b8bae659aaf3" providerId="LiveId" clId="{AC43FBAC-7EA0-5843-BDE3-ACB5195FE490}" dt="2019-09-24T15:46:39.139" v="104" actId="113"/>
          <ac:spMkLst>
            <pc:docMk/>
            <pc:sldMk cId="1917610916" sldId="256"/>
            <ac:spMk id="7" creationId="{BF3D0B16-54D2-4B04-B9E5-587A4B429FB0}"/>
          </ac:spMkLst>
        </pc:spChg>
        <pc:spChg chg="mod">
          <ac:chgData name="Fernando Escolar" userId="5ec9b8bae659aaf3" providerId="LiveId" clId="{AC43FBAC-7EA0-5843-BDE3-ACB5195FE490}" dt="2019-09-24T15:46:27.437" v="102" actId="114"/>
          <ac:spMkLst>
            <pc:docMk/>
            <pc:sldMk cId="1917610916" sldId="256"/>
            <ac:spMk id="8" creationId="{2F707A79-631D-4BCB-9292-933CCC3620A0}"/>
          </ac:spMkLst>
        </pc:spChg>
        <pc:spChg chg="mod">
          <ac:chgData name="Fernando Escolar" userId="5ec9b8bae659aaf3" providerId="LiveId" clId="{AC43FBAC-7EA0-5843-BDE3-ACB5195FE490}" dt="2019-09-24T15:46:27.437" v="102" actId="114"/>
          <ac:spMkLst>
            <pc:docMk/>
            <pc:sldMk cId="1917610916" sldId="256"/>
            <ac:spMk id="11" creationId="{E7F6AFB6-20C3-4BCF-B654-8D2757EE233F}"/>
          </ac:spMkLst>
        </pc:spChg>
        <pc:spChg chg="mod">
          <ac:chgData name="Fernando Escolar" userId="5ec9b8bae659aaf3" providerId="LiveId" clId="{AC43FBAC-7EA0-5843-BDE3-ACB5195FE490}" dt="2019-09-24T15:43:36.064" v="69"/>
          <ac:spMkLst>
            <pc:docMk/>
            <pc:sldMk cId="1917610916" sldId="256"/>
            <ac:spMk id="12" creationId="{9711B393-719D-409E-8EB2-E7DF14C1357A}"/>
          </ac:spMkLst>
        </pc:spChg>
      </pc:sldChg>
      <pc:sldChg chg="del">
        <pc:chgData name="Fernando Escolar" userId="5ec9b8bae659aaf3" providerId="LiveId" clId="{AC43FBAC-7EA0-5843-BDE3-ACB5195FE490}" dt="2019-09-24T15:57:40.290" v="411" actId="2696"/>
        <pc:sldMkLst>
          <pc:docMk/>
          <pc:sldMk cId="92076913" sldId="262"/>
        </pc:sldMkLst>
      </pc:sldChg>
      <pc:sldChg chg="del">
        <pc:chgData name="Fernando Escolar" userId="5ec9b8bae659aaf3" providerId="LiveId" clId="{AC43FBAC-7EA0-5843-BDE3-ACB5195FE490}" dt="2019-09-24T15:57:40.264" v="408" actId="2696"/>
        <pc:sldMkLst>
          <pc:docMk/>
          <pc:sldMk cId="298625210" sldId="275"/>
        </pc:sldMkLst>
      </pc:sldChg>
      <pc:sldChg chg="modTransition">
        <pc:chgData name="Fernando Escolar" userId="5ec9b8bae659aaf3" providerId="LiveId" clId="{AC43FBAC-7EA0-5843-BDE3-ACB5195FE490}" dt="2019-09-24T15:57:52.265" v="413"/>
        <pc:sldMkLst>
          <pc:docMk/>
          <pc:sldMk cId="3113111309" sldId="281"/>
        </pc:sldMkLst>
      </pc:sldChg>
      <pc:sldChg chg="del">
        <pc:chgData name="Fernando Escolar" userId="5ec9b8bae659aaf3" providerId="LiveId" clId="{AC43FBAC-7EA0-5843-BDE3-ACB5195FE490}" dt="2019-09-24T15:57:40.277" v="410" actId="2696"/>
        <pc:sldMkLst>
          <pc:docMk/>
          <pc:sldMk cId="2810992252" sldId="282"/>
        </pc:sldMkLst>
      </pc:sldChg>
      <pc:sldChg chg="ord modTransition">
        <pc:chgData name="Fernando Escolar" userId="5ec9b8bae659aaf3" providerId="LiveId" clId="{AC43FBAC-7EA0-5843-BDE3-ACB5195FE490}" dt="2019-09-24T15:57:52.265" v="413"/>
        <pc:sldMkLst>
          <pc:docMk/>
          <pc:sldMk cId="3785748605" sldId="283"/>
        </pc:sldMkLst>
      </pc:sldChg>
      <pc:sldChg chg="modTransition">
        <pc:chgData name="Fernando Escolar" userId="5ec9b8bae659aaf3" providerId="LiveId" clId="{AC43FBAC-7EA0-5843-BDE3-ACB5195FE490}" dt="2019-09-24T15:57:52.265" v="413"/>
        <pc:sldMkLst>
          <pc:docMk/>
          <pc:sldMk cId="2837746868" sldId="284"/>
        </pc:sldMkLst>
      </pc:sldChg>
      <pc:sldChg chg="add del setBg">
        <pc:chgData name="Fernando Escolar" userId="5ec9b8bae659aaf3" providerId="LiveId" clId="{AC43FBAC-7EA0-5843-BDE3-ACB5195FE490}" dt="2019-09-24T15:41:29.279" v="13"/>
        <pc:sldMkLst>
          <pc:docMk/>
          <pc:sldMk cId="2377442103" sldId="285"/>
        </pc:sldMkLst>
      </pc:sldChg>
      <pc:sldChg chg="addSp delSp modSp add modTransition setBg modAnim modNotesTx">
        <pc:chgData name="Fernando Escolar" userId="5ec9b8bae659aaf3" providerId="LiveId" clId="{AC43FBAC-7EA0-5843-BDE3-ACB5195FE490}" dt="2019-09-24T16:19:57.356" v="1416"/>
        <pc:sldMkLst>
          <pc:docMk/>
          <pc:sldMk cId="4222976645" sldId="285"/>
        </pc:sldMkLst>
        <pc:spChg chg="del">
          <ac:chgData name="Fernando Escolar" userId="5ec9b8bae659aaf3" providerId="LiveId" clId="{AC43FBAC-7EA0-5843-BDE3-ACB5195FE490}" dt="2019-09-24T15:47:17.740" v="117"/>
          <ac:spMkLst>
            <pc:docMk/>
            <pc:sldMk cId="4222976645" sldId="285"/>
            <ac:spMk id="2" creationId="{74A140B0-E0AD-5F4B-8502-D517F275E686}"/>
          </ac:spMkLst>
        </pc:spChg>
        <pc:spChg chg="add del mod">
          <ac:chgData name="Fernando Escolar" userId="5ec9b8bae659aaf3" providerId="LiveId" clId="{AC43FBAC-7EA0-5843-BDE3-ACB5195FE490}" dt="2019-09-24T15:49:03.077" v="132"/>
          <ac:spMkLst>
            <pc:docMk/>
            <pc:sldMk cId="4222976645" sldId="285"/>
            <ac:spMk id="3" creationId="{905BE55C-AFE9-0F45-87CD-747CAB124803}"/>
          </ac:spMkLst>
        </pc:spChg>
        <pc:picChg chg="add mod">
          <ac:chgData name="Fernando Escolar" userId="5ec9b8bae659aaf3" providerId="LiveId" clId="{AC43FBAC-7EA0-5843-BDE3-ACB5195FE490}" dt="2019-09-24T16:06:16.715" v="476" actId="14861"/>
          <ac:picMkLst>
            <pc:docMk/>
            <pc:sldMk cId="4222976645" sldId="285"/>
            <ac:picMk id="4" creationId="{153477A7-2930-6E44-A52A-736F2AFB0E00}"/>
          </ac:picMkLst>
        </pc:picChg>
        <pc:picChg chg="add del">
          <ac:chgData name="Fernando Escolar" userId="5ec9b8bae659aaf3" providerId="LiveId" clId="{AC43FBAC-7EA0-5843-BDE3-ACB5195FE490}" dt="2019-09-24T16:05:12.898" v="469"/>
          <ac:picMkLst>
            <pc:docMk/>
            <pc:sldMk cId="4222976645" sldId="285"/>
            <ac:picMk id="5" creationId="{F3861E34-C66F-6645-B457-CC9CA8C9A0E6}"/>
          </ac:picMkLst>
        </pc:picChg>
        <pc:picChg chg="add mod">
          <ac:chgData name="Fernando Escolar" userId="5ec9b8bae659aaf3" providerId="LiveId" clId="{AC43FBAC-7EA0-5843-BDE3-ACB5195FE490}" dt="2019-09-24T16:06:46.410" v="478" actId="14861"/>
          <ac:picMkLst>
            <pc:docMk/>
            <pc:sldMk cId="4222976645" sldId="285"/>
            <ac:picMk id="6" creationId="{C6B32650-3052-CE48-89F9-F17496168583}"/>
          </ac:picMkLst>
        </pc:picChg>
      </pc:sldChg>
      <pc:sldChg chg="addSp delSp modSp add mod modTransition setBg modNotesTx">
        <pc:chgData name="Fernando Escolar" userId="5ec9b8bae659aaf3" providerId="LiveId" clId="{AC43FBAC-7EA0-5843-BDE3-ACB5195FE490}" dt="2019-09-24T16:13:41.009" v="1402" actId="20577"/>
        <pc:sldMkLst>
          <pc:docMk/>
          <pc:sldMk cId="2506512912" sldId="286"/>
        </pc:sldMkLst>
        <pc:picChg chg="add del mod">
          <ac:chgData name="Fernando Escolar" userId="5ec9b8bae659aaf3" providerId="LiveId" clId="{AC43FBAC-7EA0-5843-BDE3-ACB5195FE490}" dt="2019-09-24T16:01:00.913" v="419" actId="478"/>
          <ac:picMkLst>
            <pc:docMk/>
            <pc:sldMk cId="2506512912" sldId="286"/>
            <ac:picMk id="2" creationId="{695B21B0-B167-7A47-8415-BD850E7F88C2}"/>
          </ac:picMkLst>
        </pc:picChg>
        <pc:picChg chg="add del">
          <ac:chgData name="Fernando Escolar" userId="5ec9b8bae659aaf3" providerId="LiveId" clId="{AC43FBAC-7EA0-5843-BDE3-ACB5195FE490}" dt="2019-09-24T16:00:55.128" v="417"/>
          <ac:picMkLst>
            <pc:docMk/>
            <pc:sldMk cId="2506512912" sldId="286"/>
            <ac:picMk id="3" creationId="{59AF3096-E297-4549-8F46-6668B917C38F}"/>
          </ac:picMkLst>
        </pc:picChg>
      </pc:sldChg>
      <pc:sldChg chg="addSp delSp add del">
        <pc:chgData name="Fernando Escolar" userId="5ec9b8bae659aaf3" providerId="LiveId" clId="{AC43FBAC-7EA0-5843-BDE3-ACB5195FE490}" dt="2019-09-24T15:41:28.893" v="12"/>
        <pc:sldMkLst>
          <pc:docMk/>
          <pc:sldMk cId="4197517860" sldId="286"/>
        </pc:sldMkLst>
        <pc:spChg chg="add del">
          <ac:chgData name="Fernando Escolar" userId="5ec9b8bae659aaf3" providerId="LiveId" clId="{AC43FBAC-7EA0-5843-BDE3-ACB5195FE490}" dt="2019-09-24T15:41:27.127" v="10"/>
          <ac:spMkLst>
            <pc:docMk/>
            <pc:sldMk cId="4197517860" sldId="286"/>
            <ac:spMk id="2" creationId="{6DC657B0-A583-B24A-9DAE-821D7AF77C64}"/>
          </ac:spMkLst>
        </pc:spChg>
        <pc:spChg chg="add del">
          <ac:chgData name="Fernando Escolar" userId="5ec9b8bae659aaf3" providerId="LiveId" clId="{AC43FBAC-7EA0-5843-BDE3-ACB5195FE490}" dt="2019-09-24T15:41:27.127" v="10"/>
          <ac:spMkLst>
            <pc:docMk/>
            <pc:sldMk cId="4197517860" sldId="286"/>
            <ac:spMk id="3" creationId="{9AD731F0-2C03-504D-9EA5-7A5D415FD3AD}"/>
          </ac:spMkLst>
        </pc:spChg>
        <pc:spChg chg="add del">
          <ac:chgData name="Fernando Escolar" userId="5ec9b8bae659aaf3" providerId="LiveId" clId="{AC43FBAC-7EA0-5843-BDE3-ACB5195FE490}" dt="2019-09-24T15:41:27.127" v="10"/>
          <ac:spMkLst>
            <pc:docMk/>
            <pc:sldMk cId="4197517860" sldId="286"/>
            <ac:spMk id="5" creationId="{12E46586-44D4-B148-94E6-639783025627}"/>
          </ac:spMkLst>
        </pc:spChg>
        <pc:spChg chg="add del">
          <ac:chgData name="Fernando Escolar" userId="5ec9b8bae659aaf3" providerId="LiveId" clId="{AC43FBAC-7EA0-5843-BDE3-ACB5195FE490}" dt="2019-09-24T15:41:27.127" v="10"/>
          <ac:spMkLst>
            <pc:docMk/>
            <pc:sldMk cId="4197517860" sldId="286"/>
            <ac:spMk id="6" creationId="{9485398F-76D2-0F4D-80D1-AF1CCF7CE67E}"/>
          </ac:spMkLst>
        </pc:spChg>
        <pc:spChg chg="add del">
          <ac:chgData name="Fernando Escolar" userId="5ec9b8bae659aaf3" providerId="LiveId" clId="{AC43FBAC-7EA0-5843-BDE3-ACB5195FE490}" dt="2019-09-24T15:41:27.127" v="10"/>
          <ac:spMkLst>
            <pc:docMk/>
            <pc:sldMk cId="4197517860" sldId="286"/>
            <ac:spMk id="7" creationId="{B24BFD2B-49F1-FE40-949C-7B6D1F6BAFE0}"/>
          </ac:spMkLst>
        </pc:spChg>
        <pc:spChg chg="add del">
          <ac:chgData name="Fernando Escolar" userId="5ec9b8bae659aaf3" providerId="LiveId" clId="{AC43FBAC-7EA0-5843-BDE3-ACB5195FE490}" dt="2019-09-24T15:41:27.127" v="10"/>
          <ac:spMkLst>
            <pc:docMk/>
            <pc:sldMk cId="4197517860" sldId="286"/>
            <ac:spMk id="8" creationId="{C9D87961-7B10-7F4E-905E-AA47AF10FFCA}"/>
          </ac:spMkLst>
        </pc:spChg>
        <pc:spChg chg="add del">
          <ac:chgData name="Fernando Escolar" userId="5ec9b8bae659aaf3" providerId="LiveId" clId="{AC43FBAC-7EA0-5843-BDE3-ACB5195FE490}" dt="2019-09-24T15:41:27.127" v="10"/>
          <ac:spMkLst>
            <pc:docMk/>
            <pc:sldMk cId="4197517860" sldId="286"/>
            <ac:spMk id="9" creationId="{09B367AC-F2F5-1742-A4AF-62248705E332}"/>
          </ac:spMkLst>
        </pc:spChg>
        <pc:picChg chg="add del">
          <ac:chgData name="Fernando Escolar" userId="5ec9b8bae659aaf3" providerId="LiveId" clId="{AC43FBAC-7EA0-5843-BDE3-ACB5195FE490}" dt="2019-09-24T15:41:27.127" v="10"/>
          <ac:picMkLst>
            <pc:docMk/>
            <pc:sldMk cId="4197517860" sldId="286"/>
            <ac:picMk id="4" creationId="{E36A2A18-A3F0-944C-8C2C-659D9F68A7F7}"/>
          </ac:picMkLst>
        </pc:picChg>
      </pc:sldChg>
      <pc:sldChg chg="addSp modSp add setBg modAnim">
        <pc:chgData name="Fernando Escolar" userId="5ec9b8bae659aaf3" providerId="LiveId" clId="{AC43FBAC-7EA0-5843-BDE3-ACB5195FE490}" dt="2019-09-24T16:29:27.833" v="1541"/>
        <pc:sldMkLst>
          <pc:docMk/>
          <pc:sldMk cId="2457540822" sldId="287"/>
        </pc:sldMkLst>
        <pc:spChg chg="add mod">
          <ac:chgData name="Fernando Escolar" userId="5ec9b8bae659aaf3" providerId="LiveId" clId="{AC43FBAC-7EA0-5843-BDE3-ACB5195FE490}" dt="2019-09-24T16:25:21.045" v="1494" actId="1076"/>
          <ac:spMkLst>
            <pc:docMk/>
            <pc:sldMk cId="2457540822" sldId="287"/>
            <ac:spMk id="3" creationId="{411473FD-5340-304F-8B67-3632AF32DD7A}"/>
          </ac:spMkLst>
        </pc:spChg>
        <pc:spChg chg="add mod">
          <ac:chgData name="Fernando Escolar" userId="5ec9b8bae659aaf3" providerId="LiveId" clId="{AC43FBAC-7EA0-5843-BDE3-ACB5195FE490}" dt="2019-09-24T16:25:21.045" v="1494" actId="1076"/>
          <ac:spMkLst>
            <pc:docMk/>
            <pc:sldMk cId="2457540822" sldId="287"/>
            <ac:spMk id="4" creationId="{B3E204B6-5EE5-0746-A960-97EA635598AB}"/>
          </ac:spMkLst>
        </pc:spChg>
        <pc:spChg chg="add mod">
          <ac:chgData name="Fernando Escolar" userId="5ec9b8bae659aaf3" providerId="LiveId" clId="{AC43FBAC-7EA0-5843-BDE3-ACB5195FE490}" dt="2019-09-24T16:25:21.045" v="1494" actId="1076"/>
          <ac:spMkLst>
            <pc:docMk/>
            <pc:sldMk cId="2457540822" sldId="287"/>
            <ac:spMk id="5" creationId="{08F48BA4-FFD4-754F-AE44-8FCB234C7D49}"/>
          </ac:spMkLst>
        </pc:spChg>
        <pc:spChg chg="add mod">
          <ac:chgData name="Fernando Escolar" userId="5ec9b8bae659aaf3" providerId="LiveId" clId="{AC43FBAC-7EA0-5843-BDE3-ACB5195FE490}" dt="2019-09-24T16:25:21.045" v="1494" actId="1076"/>
          <ac:spMkLst>
            <pc:docMk/>
            <pc:sldMk cId="2457540822" sldId="287"/>
            <ac:spMk id="6" creationId="{7F865E7A-C0BB-D448-B865-A2DFE671BC3A}"/>
          </ac:spMkLst>
        </pc:spChg>
        <pc:spChg chg="add mod">
          <ac:chgData name="Fernando Escolar" userId="5ec9b8bae659aaf3" providerId="LiveId" clId="{AC43FBAC-7EA0-5843-BDE3-ACB5195FE490}" dt="2019-09-24T16:26:24.660" v="1527" actId="1035"/>
          <ac:spMkLst>
            <pc:docMk/>
            <pc:sldMk cId="2457540822" sldId="287"/>
            <ac:spMk id="7" creationId="{93DE73A9-5562-874D-87ED-472E493D06F1}"/>
          </ac:spMkLst>
        </pc:spChg>
        <pc:picChg chg="add mod">
          <ac:chgData name="Fernando Escolar" userId="5ec9b8bae659aaf3" providerId="LiveId" clId="{AC43FBAC-7EA0-5843-BDE3-ACB5195FE490}" dt="2019-09-24T16:24:08.691" v="1467" actId="1076"/>
          <ac:picMkLst>
            <pc:docMk/>
            <pc:sldMk cId="2457540822" sldId="287"/>
            <ac:picMk id="2" creationId="{19A27DE5-C72F-0D4C-BBD0-83099E4427C7}"/>
          </ac:picMkLst>
        </pc:picChg>
      </pc:sldChg>
      <pc:sldMasterChg chg="delSldLayout modSldLayout">
        <pc:chgData name="Fernando Escolar" userId="5ec9b8bae659aaf3" providerId="LiveId" clId="{AC43FBAC-7EA0-5843-BDE3-ACB5195FE490}" dt="2019-09-24T15:57:40.273" v="409" actId="2696"/>
        <pc:sldMasterMkLst>
          <pc:docMk/>
          <pc:sldMasterMk cId="3653831248" sldId="2147483648"/>
        </pc:sldMasterMkLst>
        <pc:sldLayoutChg chg="addSp delSp modSp">
          <pc:chgData name="Fernando Escolar" userId="5ec9b8bae659aaf3" providerId="LiveId" clId="{AC43FBAC-7EA0-5843-BDE3-ACB5195FE490}" dt="2019-09-24T15:48:46" v="131" actId="1035"/>
          <pc:sldLayoutMkLst>
            <pc:docMk/>
            <pc:sldMasterMk cId="3653831248" sldId="2147483648"/>
            <pc:sldLayoutMk cId="3553339295" sldId="2147483655"/>
          </pc:sldLayoutMkLst>
          <pc:spChg chg="del">
            <ac:chgData name="Fernando Escolar" userId="5ec9b8bae659aaf3" providerId="LiveId" clId="{AC43FBAC-7EA0-5843-BDE3-ACB5195FE490}" dt="2019-09-24T15:47:55.238" v="118" actId="478"/>
            <ac:spMkLst>
              <pc:docMk/>
              <pc:sldMasterMk cId="3653831248" sldId="2147483648"/>
              <pc:sldLayoutMk cId="3553339295" sldId="2147483655"/>
              <ac:spMk id="2" creationId="{06E4BA26-693F-48C7-B67A-B698EEB8AA80}"/>
            </ac:spMkLst>
          </pc:spChg>
          <pc:spChg chg="del">
            <ac:chgData name="Fernando Escolar" userId="5ec9b8bae659aaf3" providerId="LiveId" clId="{AC43FBAC-7EA0-5843-BDE3-ACB5195FE490}" dt="2019-09-24T15:47:55.238" v="118" actId="478"/>
            <ac:spMkLst>
              <pc:docMk/>
              <pc:sldMasterMk cId="3653831248" sldId="2147483648"/>
              <pc:sldLayoutMk cId="3553339295" sldId="2147483655"/>
              <ac:spMk id="3" creationId="{85FDBB2F-5B89-45CE-9C31-E01BAEA6F6CB}"/>
            </ac:spMkLst>
          </pc:spChg>
          <pc:spChg chg="del">
            <ac:chgData name="Fernando Escolar" userId="5ec9b8bae659aaf3" providerId="LiveId" clId="{AC43FBAC-7EA0-5843-BDE3-ACB5195FE490}" dt="2019-09-24T15:47:55.238" v="118" actId="478"/>
            <ac:spMkLst>
              <pc:docMk/>
              <pc:sldMasterMk cId="3653831248" sldId="2147483648"/>
              <pc:sldLayoutMk cId="3553339295" sldId="2147483655"/>
              <ac:spMk id="4" creationId="{CBD54892-56C3-4A04-9E65-216024DA1918}"/>
            </ac:spMkLst>
          </pc:spChg>
          <pc:spChg chg="add mod">
            <ac:chgData name="Fernando Escolar" userId="5ec9b8bae659aaf3" providerId="LiveId" clId="{AC43FBAC-7EA0-5843-BDE3-ACB5195FE490}" dt="2019-09-24T15:48:27.386" v="124" actId="1076"/>
            <ac:spMkLst>
              <pc:docMk/>
              <pc:sldMasterMk cId="3653831248" sldId="2147483648"/>
              <pc:sldLayoutMk cId="3553339295" sldId="2147483655"/>
              <ac:spMk id="6" creationId="{5AF7DF1C-2265-CD49-84B9-41036518FE7B}"/>
            </ac:spMkLst>
          </pc:spChg>
          <pc:picChg chg="add mod">
            <ac:chgData name="Fernando Escolar" userId="5ec9b8bae659aaf3" providerId="LiveId" clId="{AC43FBAC-7EA0-5843-BDE3-ACB5195FE490}" dt="2019-09-24T15:48:46" v="131" actId="1035"/>
            <ac:picMkLst>
              <pc:docMk/>
              <pc:sldMasterMk cId="3653831248" sldId="2147483648"/>
              <pc:sldLayoutMk cId="3553339295" sldId="2147483655"/>
              <ac:picMk id="5" creationId="{FDA9BFB2-75C1-4948-95B3-F5285E54B47B}"/>
            </ac:picMkLst>
          </pc:picChg>
        </pc:sldLayoutChg>
        <pc:sldLayoutChg chg="del">
          <pc:chgData name="Fernando Escolar" userId="5ec9b8bae659aaf3" providerId="LiveId" clId="{AC43FBAC-7EA0-5843-BDE3-ACB5195FE490}" dt="2019-09-24T15:57:40.273" v="409" actId="2696"/>
          <pc:sldLayoutMkLst>
            <pc:docMk/>
            <pc:sldMasterMk cId="3653831248" sldId="2147483648"/>
            <pc:sldLayoutMk cId="565195699" sldId="2147483663"/>
          </pc:sldLayoutMkLst>
        </pc:sldLayoutChg>
        <pc:sldLayoutChg chg="addSp delSp modSp setBg">
          <pc:chgData name="Fernando Escolar" userId="5ec9b8bae659aaf3" providerId="LiveId" clId="{AC43FBAC-7EA0-5843-BDE3-ACB5195FE490}" dt="2019-09-24T15:55:41.020" v="405" actId="14861"/>
          <pc:sldLayoutMkLst>
            <pc:docMk/>
            <pc:sldMasterMk cId="3653831248" sldId="2147483648"/>
            <pc:sldLayoutMk cId="2052043196" sldId="2147483664"/>
          </pc:sldLayoutMkLst>
          <pc:spChg chg="add del mod">
            <ac:chgData name="Fernando Escolar" userId="5ec9b8bae659aaf3" providerId="LiveId" clId="{AC43FBAC-7EA0-5843-BDE3-ACB5195FE490}" dt="2019-09-24T15:53:01.339" v="165"/>
            <ac:spMkLst>
              <pc:docMk/>
              <pc:sldMasterMk cId="3653831248" sldId="2147483648"/>
              <pc:sldLayoutMk cId="2052043196" sldId="2147483664"/>
              <ac:spMk id="2" creationId="{036108AE-3AC0-2E4E-974A-8471FD08DE83}"/>
            </ac:spMkLst>
          </pc:spChg>
          <pc:spChg chg="mod">
            <ac:chgData name="Fernando Escolar" userId="5ec9b8bae659aaf3" providerId="LiveId" clId="{AC43FBAC-7EA0-5843-BDE3-ACB5195FE490}" dt="2019-09-24T15:55:05.043" v="321" actId="14838"/>
            <ac:spMkLst>
              <pc:docMk/>
              <pc:sldMasterMk cId="3653831248" sldId="2147483648"/>
              <pc:sldLayoutMk cId="2052043196" sldId="2147483664"/>
              <ac:spMk id="6" creationId="{5AF7DF1C-2265-CD49-84B9-41036518FE7B}"/>
            </ac:spMkLst>
          </pc:spChg>
          <pc:picChg chg="mod">
            <ac:chgData name="Fernando Escolar" userId="5ec9b8bae659aaf3" providerId="LiveId" clId="{AC43FBAC-7EA0-5843-BDE3-ACB5195FE490}" dt="2019-09-24T15:55:41.020" v="405" actId="14861"/>
            <ac:picMkLst>
              <pc:docMk/>
              <pc:sldMasterMk cId="3653831248" sldId="2147483648"/>
              <pc:sldLayoutMk cId="2052043196" sldId="2147483664"/>
              <ac:picMk id="5" creationId="{FDA9BFB2-75C1-4948-95B3-F5285E54B47B}"/>
            </ac:picMkLst>
          </pc:picChg>
        </pc:sldLayoutChg>
      </pc:sldMasterChg>
    </pc:docChg>
  </pc:docChgLst>
  <pc:docChgLst>
    <pc:chgData name="Manuel Sánchez" userId="2180821b70765b11" providerId="LiveId" clId="{B61C86CC-15E9-094E-836B-3ABFF71BC853}"/>
  </pc:docChgLst>
  <pc:docChgLst>
    <pc:chgData name="Robert Bermejo" userId="24b4f4c9ab51adfa" providerId="LiveId" clId="{29095236-39F5-6E49-9C8E-3EB9E9351AD8}"/>
    <pc:docChg chg="undo redo custSel mod addSld delSld modSld sldOrd">
      <pc:chgData name="Robert Bermejo" userId="24b4f4c9ab51adfa" providerId="LiveId" clId="{29095236-39F5-6E49-9C8E-3EB9E9351AD8}" dt="2019-09-21T13:39:43.230" v="1248" actId="20577"/>
      <pc:docMkLst>
        <pc:docMk/>
      </pc:docMkLst>
      <pc:sldChg chg="delSp modSp">
        <pc:chgData name="Robert Bermejo" userId="24b4f4c9ab51adfa" providerId="LiveId" clId="{29095236-39F5-6E49-9C8E-3EB9E9351AD8}" dt="2019-09-20T17:11:47.238" v="299" actId="1076"/>
        <pc:sldMkLst>
          <pc:docMk/>
          <pc:sldMk cId="1917610916" sldId="256"/>
        </pc:sldMkLst>
        <pc:spChg chg="mod">
          <ac:chgData name="Robert Bermejo" userId="24b4f4c9ab51adfa" providerId="LiveId" clId="{29095236-39F5-6E49-9C8E-3EB9E9351AD8}" dt="2019-09-20T17:11:44.441" v="298" actId="1076"/>
          <ac:spMkLst>
            <pc:docMk/>
            <pc:sldMk cId="1917610916" sldId="256"/>
            <ac:spMk id="7" creationId="{BF3D0B16-54D2-4B04-B9E5-587A4B429FB0}"/>
          </ac:spMkLst>
        </pc:spChg>
        <pc:spChg chg="mod">
          <ac:chgData name="Robert Bermejo" userId="24b4f4c9ab51adfa" providerId="LiveId" clId="{29095236-39F5-6E49-9C8E-3EB9E9351AD8}" dt="2019-09-20T17:11:47.238" v="299" actId="1076"/>
          <ac:spMkLst>
            <pc:docMk/>
            <pc:sldMk cId="1917610916" sldId="256"/>
            <ac:spMk id="8" creationId="{2F707A79-631D-4BCB-9292-933CCC3620A0}"/>
          </ac:spMkLst>
        </pc:spChg>
        <pc:spChg chg="del">
          <ac:chgData name="Robert Bermejo" userId="24b4f4c9ab51adfa" providerId="LiveId" clId="{29095236-39F5-6E49-9C8E-3EB9E9351AD8}" dt="2019-09-19T17:52:46.703" v="222" actId="478"/>
          <ac:spMkLst>
            <pc:docMk/>
            <pc:sldMk cId="1917610916" sldId="256"/>
            <ac:spMk id="11" creationId="{E7F6AFB6-20C3-4BCF-B654-8D2757EE233F}"/>
          </ac:spMkLst>
        </pc:spChg>
        <pc:spChg chg="mod">
          <ac:chgData name="Robert Bermejo" userId="24b4f4c9ab51adfa" providerId="LiveId" clId="{29095236-39F5-6E49-9C8E-3EB9E9351AD8}" dt="2019-09-19T17:53:05.906" v="225" actId="14100"/>
          <ac:spMkLst>
            <pc:docMk/>
            <pc:sldMk cId="1917610916" sldId="256"/>
            <ac:spMk id="12" creationId="{9711B393-719D-409E-8EB2-E7DF14C1357A}"/>
          </ac:spMkLst>
        </pc:spChg>
      </pc:sldChg>
      <pc:sldChg chg="modSp">
        <pc:chgData name="Robert Bermejo" userId="24b4f4c9ab51adfa" providerId="LiveId" clId="{29095236-39F5-6E49-9C8E-3EB9E9351AD8}" dt="2019-09-20T16:41:38.777" v="229" actId="20577"/>
        <pc:sldMkLst>
          <pc:docMk/>
          <pc:sldMk cId="3113111309" sldId="281"/>
        </pc:sldMkLst>
        <pc:spChg chg="mod">
          <ac:chgData name="Robert Bermejo" userId="24b4f4c9ab51adfa" providerId="LiveId" clId="{29095236-39F5-6E49-9C8E-3EB9E9351AD8}" dt="2019-09-20T16:41:38.777" v="229" actId="20577"/>
          <ac:spMkLst>
            <pc:docMk/>
            <pc:sldMk cId="3113111309" sldId="281"/>
            <ac:spMk id="5" creationId="{60CFEC10-C209-4784-A902-7B092A9A82BB}"/>
          </ac:spMkLst>
        </pc:spChg>
      </pc:sldChg>
      <pc:sldChg chg="del">
        <pc:chgData name="Robert Bermejo" userId="24b4f4c9ab51adfa" providerId="LiveId" clId="{29095236-39F5-6E49-9C8E-3EB9E9351AD8}" dt="2019-09-20T16:41:28.304" v="226" actId="2696"/>
        <pc:sldMkLst>
          <pc:docMk/>
          <pc:sldMk cId="3785748605" sldId="283"/>
        </pc:sldMkLst>
      </pc:sldChg>
      <pc:sldChg chg="del">
        <pc:chgData name="Robert Bermejo" userId="24b4f4c9ab51adfa" providerId="LiveId" clId="{29095236-39F5-6E49-9C8E-3EB9E9351AD8}" dt="2019-09-20T16:41:30.872" v="228" actId="2696"/>
        <pc:sldMkLst>
          <pc:docMk/>
          <pc:sldMk cId="2837746868" sldId="284"/>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94DF6E-26E6-4AE9-99AD-21FAD081B7B6}" type="doc">
      <dgm:prSet loTypeId="urn:microsoft.com/office/officeart/2005/8/layout/vList5" loCatId="list" qsTypeId="urn:microsoft.com/office/officeart/2005/8/quickstyle/simple5" qsCatId="simple" csTypeId="urn:microsoft.com/office/officeart/2005/8/colors/accent2_2" csCatId="accent2" phldr="1"/>
      <dgm:spPr/>
      <dgm:t>
        <a:bodyPr/>
        <a:lstStyle/>
        <a:p>
          <a:endParaRPr lang="en-US"/>
        </a:p>
      </dgm:t>
    </dgm:pt>
    <dgm:pt modelId="{4F72C1A4-254A-45BE-8CF7-3D2E87014FE5}">
      <dgm:prSet phldrT="[Text]"/>
      <dgm:spPr>
        <a:solidFill>
          <a:schemeClr val="accent6"/>
        </a:solidFill>
      </dgm:spPr>
      <dgm:t>
        <a:bodyPr/>
        <a:lstStyle/>
        <a:p>
          <a:r>
            <a:rPr lang="es-ES" b="0" i="0" u="none" dirty="0"/>
            <a:t>Fallos</a:t>
          </a:r>
          <a:endParaRPr lang="en-US" dirty="0"/>
        </a:p>
      </dgm:t>
    </dgm:pt>
    <dgm:pt modelId="{F9AD4818-8424-4FED-81E1-F99577AFEAF4}" type="parTrans" cxnId="{ACBD5F9B-C966-4E34-8B74-22A57AB4094A}">
      <dgm:prSet/>
      <dgm:spPr/>
      <dgm:t>
        <a:bodyPr/>
        <a:lstStyle/>
        <a:p>
          <a:endParaRPr lang="en-US"/>
        </a:p>
      </dgm:t>
    </dgm:pt>
    <dgm:pt modelId="{5142EDF5-FACF-4485-B382-C5857524DC3A}" type="sibTrans" cxnId="{ACBD5F9B-C966-4E34-8B74-22A57AB4094A}">
      <dgm:prSet/>
      <dgm:spPr/>
      <dgm:t>
        <a:bodyPr/>
        <a:lstStyle/>
        <a:p>
          <a:endParaRPr lang="en-US"/>
        </a:p>
      </dgm:t>
    </dgm:pt>
    <dgm:pt modelId="{1AD0F886-FADC-4DA8-8316-C3D3A1668D29}">
      <dgm:prSet phldrT="[Text]"/>
      <dgm:spPr>
        <a:solidFill>
          <a:schemeClr val="tx2">
            <a:lumMod val="20000"/>
            <a:lumOff val="80000"/>
            <a:alpha val="90000"/>
          </a:schemeClr>
        </a:solidFill>
      </dgm:spPr>
      <dgm:t>
        <a:bodyPr/>
        <a:lstStyle/>
        <a:p>
          <a:pPr>
            <a:lnSpc>
              <a:spcPct val="100000"/>
            </a:lnSpc>
          </a:pPr>
          <a:r>
            <a:rPr lang="en-US" b="0" i="0" u="none" strike="noStrike" dirty="0" err="1">
              <a:solidFill>
                <a:schemeClr val="tx1"/>
              </a:solidFill>
              <a:effectLst/>
              <a:latin typeface="+mn-lt"/>
              <a:ea typeface="+mn-ea"/>
              <a:cs typeface="+mn-cs"/>
            </a:rPr>
            <a:t>Todo</a:t>
          </a:r>
          <a:r>
            <a:rPr lang="en-US" b="0" i="0" u="none" strike="noStrike" dirty="0">
              <a:solidFill>
                <a:schemeClr val="tx1"/>
              </a:solidFill>
              <a:effectLst/>
              <a:latin typeface="+mn-lt"/>
              <a:ea typeface="+mn-ea"/>
              <a:cs typeface="+mn-cs"/>
            </a:rPr>
            <a:t> el </a:t>
          </a:r>
          <a:r>
            <a:rPr lang="en-US" b="0" i="0" u="none" strike="noStrike" dirty="0" err="1">
              <a:solidFill>
                <a:schemeClr val="tx1"/>
              </a:solidFill>
              <a:effectLst/>
              <a:latin typeface="+mn-lt"/>
              <a:ea typeface="+mn-ea"/>
              <a:cs typeface="+mn-cs"/>
            </a:rPr>
            <a:t>mundo</a:t>
          </a:r>
          <a:r>
            <a:rPr lang="en-US" b="0" i="0" u="none" strike="noStrike" dirty="0">
              <a:solidFill>
                <a:schemeClr val="tx1"/>
              </a:solidFill>
              <a:effectLst/>
              <a:latin typeface="+mn-lt"/>
              <a:ea typeface="+mn-ea"/>
              <a:cs typeface="+mn-cs"/>
            </a:rPr>
            <a:t> se </a:t>
          </a:r>
          <a:r>
            <a:rPr lang="en-US" b="0" i="0" u="none" strike="noStrike" dirty="0" err="1">
              <a:solidFill>
                <a:schemeClr val="tx1"/>
              </a:solidFill>
              <a:effectLst/>
              <a:latin typeface="+mn-lt"/>
              <a:ea typeface="+mn-ea"/>
              <a:cs typeface="+mn-cs"/>
            </a:rPr>
            <a:t>entera</a:t>
          </a:r>
          <a:r>
            <a:rPr lang="en-US" b="0" i="0" u="none" strike="noStrike" dirty="0">
              <a:solidFill>
                <a:schemeClr val="tx1"/>
              </a:solidFill>
              <a:effectLst/>
              <a:latin typeface="+mn-lt"/>
              <a:ea typeface="+mn-ea"/>
              <a:cs typeface="+mn-cs"/>
            </a:rPr>
            <a:t> </a:t>
          </a:r>
          <a:endParaRPr lang="en-US" dirty="0">
            <a:latin typeface="+mn-lt"/>
          </a:endParaRPr>
        </a:p>
      </dgm:t>
    </dgm:pt>
    <dgm:pt modelId="{77DF526A-38E5-4FE5-99F3-DF8B9C61BB7F}" type="parTrans" cxnId="{5DDBC210-6C61-4C13-A927-ABFA7F662024}">
      <dgm:prSet/>
      <dgm:spPr/>
      <dgm:t>
        <a:bodyPr/>
        <a:lstStyle/>
        <a:p>
          <a:endParaRPr lang="en-US"/>
        </a:p>
      </dgm:t>
    </dgm:pt>
    <dgm:pt modelId="{12E98FEA-3293-4807-A2BE-F8C9C11A56D7}" type="sibTrans" cxnId="{5DDBC210-6C61-4C13-A927-ABFA7F662024}">
      <dgm:prSet/>
      <dgm:spPr/>
      <dgm:t>
        <a:bodyPr/>
        <a:lstStyle/>
        <a:p>
          <a:endParaRPr lang="en-US"/>
        </a:p>
      </dgm:t>
    </dgm:pt>
    <dgm:pt modelId="{BE405646-9C78-483A-9898-B56ABF1F95F4}">
      <dgm:prSet phldrT="[Text]"/>
      <dgm:spPr>
        <a:solidFill>
          <a:schemeClr val="accent3"/>
        </a:solidFill>
      </dgm:spPr>
      <dgm:t>
        <a:bodyPr/>
        <a:lstStyle/>
        <a:p>
          <a:r>
            <a:rPr lang="en-US" b="0" i="0" u="none" dirty="0" err="1"/>
            <a:t>Optimización</a:t>
          </a:r>
          <a:r>
            <a:rPr lang="en-US" b="0" i="0" u="none" dirty="0"/>
            <a:t> de </a:t>
          </a:r>
          <a:r>
            <a:rPr lang="en-US" b="0" i="0" u="none" dirty="0" err="1"/>
            <a:t>recursos</a:t>
          </a:r>
          <a:r>
            <a:rPr lang="en-US" b="0" i="0" u="none" dirty="0"/>
            <a:t> </a:t>
          </a:r>
          <a:endParaRPr lang="en-US" dirty="0"/>
        </a:p>
      </dgm:t>
    </dgm:pt>
    <dgm:pt modelId="{4E8B2741-1E10-486F-BF84-68090B8ADB99}" type="parTrans" cxnId="{95E5F318-DB59-4396-ABC7-3841E669EE2E}">
      <dgm:prSet/>
      <dgm:spPr/>
      <dgm:t>
        <a:bodyPr/>
        <a:lstStyle/>
        <a:p>
          <a:endParaRPr lang="en-US"/>
        </a:p>
      </dgm:t>
    </dgm:pt>
    <dgm:pt modelId="{522D36E4-83EE-4FFC-8AC1-1EB0907A806F}" type="sibTrans" cxnId="{95E5F318-DB59-4396-ABC7-3841E669EE2E}">
      <dgm:prSet/>
      <dgm:spPr/>
      <dgm:t>
        <a:bodyPr/>
        <a:lstStyle/>
        <a:p>
          <a:endParaRPr lang="en-US"/>
        </a:p>
      </dgm:t>
    </dgm:pt>
    <dgm:pt modelId="{6C50D7BC-E4E9-4AEC-93FB-BD3D8EF5B867}">
      <dgm:prSet phldrT="[Text]"/>
      <dgm:spPr>
        <a:solidFill>
          <a:schemeClr val="tx2">
            <a:lumMod val="20000"/>
            <a:lumOff val="80000"/>
            <a:alpha val="90000"/>
          </a:schemeClr>
        </a:solidFill>
      </dgm:spPr>
      <dgm:t>
        <a:bodyPr/>
        <a:lstStyle/>
        <a:p>
          <a:pPr>
            <a:lnSpc>
              <a:spcPct val="100000"/>
            </a:lnSpc>
          </a:pPr>
          <a:r>
            <a:rPr lang="es-ES" spc="-100" dirty="0">
              <a:ln w="3175">
                <a:noFill/>
              </a:ln>
              <a:gradFill>
                <a:gsLst>
                  <a:gs pos="1250">
                    <a:schemeClr val="tx1"/>
                  </a:gs>
                  <a:gs pos="100000">
                    <a:schemeClr val="tx1"/>
                  </a:gs>
                </a:gsLst>
                <a:lin ang="5400000" scaled="0"/>
              </a:gradFill>
              <a:cs typeface="Segoe UI" pitchFamily="34" charset="0"/>
            </a:rPr>
            <a:t>Los costos son distribuidos entre todos los clientes</a:t>
          </a:r>
          <a:endParaRPr lang="en-US" dirty="0"/>
        </a:p>
      </dgm:t>
    </dgm:pt>
    <dgm:pt modelId="{4AEC575A-B87E-4511-AB4E-8F40FFDA1333}" type="parTrans" cxnId="{5ABCD35B-C4EB-4965-824B-2728350F712F}">
      <dgm:prSet/>
      <dgm:spPr/>
      <dgm:t>
        <a:bodyPr/>
        <a:lstStyle/>
        <a:p>
          <a:endParaRPr lang="en-US"/>
        </a:p>
      </dgm:t>
    </dgm:pt>
    <dgm:pt modelId="{E6583708-AED3-4005-8F81-A8DF3178BF74}" type="sibTrans" cxnId="{5ABCD35B-C4EB-4965-824B-2728350F712F}">
      <dgm:prSet/>
      <dgm:spPr/>
      <dgm:t>
        <a:bodyPr/>
        <a:lstStyle/>
        <a:p>
          <a:endParaRPr lang="en-US"/>
        </a:p>
      </dgm:t>
    </dgm:pt>
    <dgm:pt modelId="{57AB7FA6-9B45-4962-A1B3-2C8AFB2C2FDA}">
      <dgm:prSet phldrT="[Text]"/>
      <dgm:spPr>
        <a:solidFill>
          <a:schemeClr val="tx2">
            <a:lumMod val="20000"/>
            <a:lumOff val="80000"/>
            <a:alpha val="90000"/>
          </a:schemeClr>
        </a:solidFill>
      </dgm:spPr>
      <dgm:t>
        <a:bodyPr/>
        <a:lstStyle/>
        <a:p>
          <a:pPr>
            <a:lnSpc>
              <a:spcPct val="100000"/>
            </a:lnSpc>
          </a:pPr>
          <a:r>
            <a:rPr lang="en-US" dirty="0" err="1"/>
            <a:t>Optimizar</a:t>
          </a:r>
          <a:r>
            <a:rPr lang="en-US" dirty="0"/>
            <a:t> el </a:t>
          </a:r>
          <a:r>
            <a:rPr lang="en-US" dirty="0" err="1"/>
            <a:t>uso</a:t>
          </a:r>
          <a:r>
            <a:rPr lang="en-US" dirty="0"/>
            <a:t> de los </a:t>
          </a:r>
          <a:r>
            <a:rPr lang="en-US" dirty="0" err="1"/>
            <a:t>recursos</a:t>
          </a:r>
          <a:endParaRPr lang="en-US" dirty="0"/>
        </a:p>
      </dgm:t>
    </dgm:pt>
    <dgm:pt modelId="{52E0A7F4-D0CF-48BD-9B4B-BA5B160CCFE0}" type="parTrans" cxnId="{119DD996-A884-4EB0-8EF2-8B2B8246ED3D}">
      <dgm:prSet/>
      <dgm:spPr/>
      <dgm:t>
        <a:bodyPr/>
        <a:lstStyle/>
        <a:p>
          <a:endParaRPr lang="en-US"/>
        </a:p>
      </dgm:t>
    </dgm:pt>
    <dgm:pt modelId="{BE6F1A63-FF8F-480B-876C-10C0175887D4}" type="sibTrans" cxnId="{119DD996-A884-4EB0-8EF2-8B2B8246ED3D}">
      <dgm:prSet/>
      <dgm:spPr/>
      <dgm:t>
        <a:bodyPr/>
        <a:lstStyle/>
        <a:p>
          <a:endParaRPr lang="en-US"/>
        </a:p>
      </dgm:t>
    </dgm:pt>
    <dgm:pt modelId="{3C8B44DA-CCC4-4709-B134-D7421EE4EA2E}">
      <dgm:prSet phldrT="[Text]"/>
      <dgm:spPr>
        <a:solidFill>
          <a:schemeClr val="tx2">
            <a:lumMod val="20000"/>
            <a:lumOff val="80000"/>
            <a:alpha val="90000"/>
          </a:schemeClr>
        </a:solidFill>
      </dgm:spPr>
      <dgm:t>
        <a:bodyPr/>
        <a:lstStyle/>
        <a:p>
          <a:pPr>
            <a:lnSpc>
              <a:spcPct val="100000"/>
            </a:lnSpc>
          </a:pPr>
          <a:r>
            <a:rPr lang="es-ES" spc="-100" dirty="0">
              <a:ln w="3175">
                <a:noFill/>
              </a:ln>
              <a:gradFill>
                <a:gsLst>
                  <a:gs pos="1250">
                    <a:schemeClr val="tx1"/>
                  </a:gs>
                  <a:gs pos="100000">
                    <a:schemeClr val="tx1"/>
                  </a:gs>
                </a:gsLst>
                <a:lin ang="5400000" scaled="0"/>
              </a:gradFill>
              <a:cs typeface="Segoe UI" pitchFamily="34" charset="0"/>
            </a:rPr>
            <a:t>Fácil actualización</a:t>
          </a:r>
          <a:endParaRPr lang="en-US" dirty="0"/>
        </a:p>
      </dgm:t>
    </dgm:pt>
    <dgm:pt modelId="{AAB13B0B-8257-4AE8-8F0E-93DBE52DC073}" type="parTrans" cxnId="{3E8C89C8-08F0-4641-98D2-B2FBEEEA1011}">
      <dgm:prSet/>
      <dgm:spPr/>
      <dgm:t>
        <a:bodyPr/>
        <a:lstStyle/>
        <a:p>
          <a:endParaRPr lang="es-ES_tradnl"/>
        </a:p>
      </dgm:t>
    </dgm:pt>
    <dgm:pt modelId="{CF3970EB-F45E-410E-96F9-2415BC0C2BCF}" type="sibTrans" cxnId="{3E8C89C8-08F0-4641-98D2-B2FBEEEA1011}">
      <dgm:prSet/>
      <dgm:spPr/>
      <dgm:t>
        <a:bodyPr/>
        <a:lstStyle/>
        <a:p>
          <a:endParaRPr lang="es-ES_tradnl"/>
        </a:p>
      </dgm:t>
    </dgm:pt>
    <dgm:pt modelId="{292BE8B5-1873-4DCF-998C-8897C3D0CCD1}">
      <dgm:prSet phldrT="[Text]"/>
      <dgm:spPr>
        <a:solidFill>
          <a:schemeClr val="accent6"/>
        </a:solidFill>
      </dgm:spPr>
      <dgm:t>
        <a:bodyPr/>
        <a:lstStyle/>
        <a:p>
          <a:pPr>
            <a:lnSpc>
              <a:spcPct val="100000"/>
            </a:lnSpc>
          </a:pPr>
          <a:r>
            <a:rPr lang="en-US" dirty="0" err="1"/>
            <a:t>Actualización</a:t>
          </a:r>
          <a:r>
            <a:rPr lang="en-US" dirty="0"/>
            <a:t>	</a:t>
          </a:r>
        </a:p>
      </dgm:t>
    </dgm:pt>
    <dgm:pt modelId="{9B48390D-8485-4C89-9B8B-53EEDFDD83A3}" type="parTrans" cxnId="{484CAF91-3C3A-4FBE-A434-94963BB846B5}">
      <dgm:prSet/>
      <dgm:spPr/>
      <dgm:t>
        <a:bodyPr/>
        <a:lstStyle/>
        <a:p>
          <a:endParaRPr lang="es-ES_tradnl"/>
        </a:p>
      </dgm:t>
    </dgm:pt>
    <dgm:pt modelId="{F7508035-64AC-4072-8A7F-6860708C1096}" type="sibTrans" cxnId="{484CAF91-3C3A-4FBE-A434-94963BB846B5}">
      <dgm:prSet/>
      <dgm:spPr/>
      <dgm:t>
        <a:bodyPr/>
        <a:lstStyle/>
        <a:p>
          <a:endParaRPr lang="es-ES_tradnl"/>
        </a:p>
      </dgm:t>
    </dgm:pt>
    <dgm:pt modelId="{D74EB027-DFE3-4BA0-A3EB-FB7422BFF9A9}">
      <dgm:prSet phldrT="[Text]"/>
      <dgm:spPr>
        <a:solidFill>
          <a:schemeClr val="tx2">
            <a:lumMod val="20000"/>
            <a:lumOff val="80000"/>
            <a:alpha val="90000"/>
          </a:schemeClr>
        </a:solidFill>
      </dgm:spPr>
      <dgm:t>
        <a:bodyPr/>
        <a:lstStyle/>
        <a:p>
          <a:r>
            <a:rPr lang="es-ES" b="0" i="0" u="none" dirty="0">
              <a:latin typeface="+mn-lt"/>
            </a:rPr>
            <a:t>Actualizar una sola instancia</a:t>
          </a:r>
          <a:endParaRPr lang="en-US" dirty="0">
            <a:latin typeface="+mn-lt"/>
          </a:endParaRPr>
        </a:p>
      </dgm:t>
    </dgm:pt>
    <dgm:pt modelId="{4A1E9CEE-91B2-4CB0-8D90-1A3320AB4CB4}" type="parTrans" cxnId="{02A55B17-EB85-4DFC-83BA-5B09276EBF25}">
      <dgm:prSet/>
      <dgm:spPr/>
      <dgm:t>
        <a:bodyPr/>
        <a:lstStyle/>
        <a:p>
          <a:endParaRPr lang="es-ES_tradnl"/>
        </a:p>
      </dgm:t>
    </dgm:pt>
    <dgm:pt modelId="{0C6ED164-9973-4C6F-A553-6C2FFF70D253}" type="sibTrans" cxnId="{02A55B17-EB85-4DFC-83BA-5B09276EBF25}">
      <dgm:prSet/>
      <dgm:spPr/>
      <dgm:t>
        <a:bodyPr/>
        <a:lstStyle/>
        <a:p>
          <a:endParaRPr lang="es-ES_tradnl"/>
        </a:p>
      </dgm:t>
    </dgm:pt>
    <dgm:pt modelId="{6D3B09A9-FFE7-4382-A090-86C3B5CD8295}">
      <dgm:prSet phldrT="[Text]"/>
      <dgm:spPr>
        <a:solidFill>
          <a:schemeClr val="tx2">
            <a:lumMod val="20000"/>
            <a:lumOff val="80000"/>
            <a:alpha val="90000"/>
          </a:schemeClr>
        </a:solidFill>
      </dgm:spPr>
      <dgm:t>
        <a:bodyPr/>
        <a:lstStyle/>
        <a:p>
          <a:r>
            <a:rPr lang="en-US" dirty="0" err="1">
              <a:latin typeface="+mn-lt"/>
            </a:rPr>
            <a:t>Mejoras</a:t>
          </a:r>
          <a:r>
            <a:rPr lang="en-US" dirty="0">
              <a:latin typeface="+mn-lt"/>
            </a:rPr>
            <a:t> de </a:t>
          </a:r>
          <a:r>
            <a:rPr lang="en-US" dirty="0" err="1">
              <a:latin typeface="+mn-lt"/>
            </a:rPr>
            <a:t>inmediato</a:t>
          </a:r>
          <a:r>
            <a:rPr lang="en-US" dirty="0">
              <a:latin typeface="+mn-lt"/>
            </a:rPr>
            <a:t> </a:t>
          </a:r>
          <a:r>
            <a:rPr lang="en-US" dirty="0" err="1">
              <a:latin typeface="+mn-lt"/>
            </a:rPr>
            <a:t>en</a:t>
          </a:r>
          <a:r>
            <a:rPr lang="en-US" dirty="0">
              <a:latin typeface="+mn-lt"/>
            </a:rPr>
            <a:t> </a:t>
          </a:r>
          <a:r>
            <a:rPr lang="en-US" dirty="0" err="1">
              <a:latin typeface="+mn-lt"/>
            </a:rPr>
            <a:t>todos</a:t>
          </a:r>
          <a:r>
            <a:rPr lang="en-US" dirty="0">
              <a:latin typeface="+mn-lt"/>
            </a:rPr>
            <a:t> los </a:t>
          </a:r>
          <a:r>
            <a:rPr lang="en-US" dirty="0" err="1">
              <a:latin typeface="+mn-lt"/>
            </a:rPr>
            <a:t>clientes</a:t>
          </a:r>
          <a:endParaRPr lang="en-US" dirty="0">
            <a:latin typeface="+mn-lt"/>
          </a:endParaRPr>
        </a:p>
      </dgm:t>
    </dgm:pt>
    <dgm:pt modelId="{24E9B718-2421-4701-8689-18AE21EF661D}" type="parTrans" cxnId="{73884AD7-2ADC-4EF0-AFAF-D326A0D0A04D}">
      <dgm:prSet/>
      <dgm:spPr/>
      <dgm:t>
        <a:bodyPr/>
        <a:lstStyle/>
        <a:p>
          <a:endParaRPr lang="es-ES_tradnl"/>
        </a:p>
      </dgm:t>
    </dgm:pt>
    <dgm:pt modelId="{70F24393-7416-4C7E-A7FC-98F7AE3A484F}" type="sibTrans" cxnId="{73884AD7-2ADC-4EF0-AFAF-D326A0D0A04D}">
      <dgm:prSet/>
      <dgm:spPr/>
      <dgm:t>
        <a:bodyPr/>
        <a:lstStyle/>
        <a:p>
          <a:endParaRPr lang="es-ES_tradnl"/>
        </a:p>
      </dgm:t>
    </dgm:pt>
    <dgm:pt modelId="{C0B8F67E-1D68-4C94-9939-E5135B5A6E4B}">
      <dgm:prSet/>
      <dgm:spPr/>
      <dgm:t>
        <a:bodyPr/>
        <a:lstStyle/>
        <a:p>
          <a:r>
            <a:rPr lang="en-US" b="0" i="0" u="none" dirty="0" err="1">
              <a:latin typeface="+mn-lt"/>
            </a:rPr>
            <a:t>Posibilidad</a:t>
          </a:r>
          <a:r>
            <a:rPr lang="en-US" b="0" i="0" u="none" dirty="0">
              <a:latin typeface="+mn-lt"/>
            </a:rPr>
            <a:t> de </a:t>
          </a:r>
          <a:r>
            <a:rPr lang="en-US" b="0" i="0" u="none" dirty="0" err="1">
              <a:latin typeface="+mn-lt"/>
            </a:rPr>
            <a:t>datos</a:t>
          </a:r>
          <a:r>
            <a:rPr lang="en-US" b="0" i="0" u="none" dirty="0">
              <a:latin typeface="+mn-lt"/>
            </a:rPr>
            <a:t> </a:t>
          </a:r>
          <a:r>
            <a:rPr lang="en-US" b="0" i="0" u="none" dirty="0" err="1">
              <a:latin typeface="+mn-lt"/>
            </a:rPr>
            <a:t>agregados</a:t>
          </a:r>
          <a:endParaRPr lang="es-ES_tradnl" dirty="0">
            <a:latin typeface="+mn-lt"/>
          </a:endParaRPr>
        </a:p>
      </dgm:t>
    </dgm:pt>
    <dgm:pt modelId="{BA809414-BA7C-45A5-80D5-277C65DA2AF0}" type="parTrans" cxnId="{47D98011-B4A9-42F0-AB8A-294F11A1B71F}">
      <dgm:prSet/>
      <dgm:spPr/>
      <dgm:t>
        <a:bodyPr/>
        <a:lstStyle/>
        <a:p>
          <a:endParaRPr lang="es-ES_tradnl"/>
        </a:p>
      </dgm:t>
    </dgm:pt>
    <dgm:pt modelId="{AE2F91FA-B07D-49EF-A71E-E837C688104A}" type="sibTrans" cxnId="{47D98011-B4A9-42F0-AB8A-294F11A1B71F}">
      <dgm:prSet/>
      <dgm:spPr/>
      <dgm:t>
        <a:bodyPr/>
        <a:lstStyle/>
        <a:p>
          <a:endParaRPr lang="es-ES_tradnl"/>
        </a:p>
      </dgm:t>
    </dgm:pt>
    <dgm:pt modelId="{FA2FF891-7B6F-4770-A1AE-A457BD7F5580}">
      <dgm:prSet phldrT="[Text]"/>
      <dgm:spPr>
        <a:solidFill>
          <a:schemeClr val="tx2">
            <a:lumMod val="20000"/>
            <a:lumOff val="80000"/>
            <a:alpha val="90000"/>
          </a:schemeClr>
        </a:solidFill>
      </dgm:spPr>
      <dgm:t>
        <a:bodyPr/>
        <a:lstStyle/>
        <a:p>
          <a:pPr>
            <a:lnSpc>
              <a:spcPct val="100000"/>
            </a:lnSpc>
          </a:pPr>
          <a:r>
            <a:rPr lang="es-ES" b="0" i="0" u="none" dirty="0">
              <a:latin typeface="+mn-lt"/>
            </a:rPr>
            <a:t>Single </a:t>
          </a:r>
          <a:r>
            <a:rPr lang="es-ES" b="0" i="0" u="none" dirty="0" err="1">
              <a:latin typeface="+mn-lt"/>
            </a:rPr>
            <a:t>Failure</a:t>
          </a:r>
          <a:r>
            <a:rPr lang="es-ES" b="0" i="0" u="none" dirty="0">
              <a:latin typeface="+mn-lt"/>
            </a:rPr>
            <a:t> =&gt; Anillos de actualización</a:t>
          </a:r>
          <a:endParaRPr lang="en-US" dirty="0">
            <a:latin typeface="+mn-lt"/>
          </a:endParaRPr>
        </a:p>
      </dgm:t>
    </dgm:pt>
    <dgm:pt modelId="{C4932611-3B60-4DEF-96B5-6B856FF47A23}" type="parTrans" cxnId="{A1581345-A0CF-4F1D-BCD4-F15B634BF79D}">
      <dgm:prSet/>
      <dgm:spPr/>
      <dgm:t>
        <a:bodyPr/>
        <a:lstStyle/>
        <a:p>
          <a:endParaRPr lang="es-ES"/>
        </a:p>
      </dgm:t>
    </dgm:pt>
    <dgm:pt modelId="{49B1CC31-F5F3-4572-8CDE-39DAC9A4E1C4}" type="sibTrans" cxnId="{A1581345-A0CF-4F1D-BCD4-F15B634BF79D}">
      <dgm:prSet/>
      <dgm:spPr/>
      <dgm:t>
        <a:bodyPr/>
        <a:lstStyle/>
        <a:p>
          <a:endParaRPr lang="es-ES"/>
        </a:p>
      </dgm:t>
    </dgm:pt>
    <dgm:pt modelId="{EB47DEE3-6336-4962-A69A-34413B88D0E0}" type="pres">
      <dgm:prSet presAssocID="{3B94DF6E-26E6-4AE9-99AD-21FAD081B7B6}" presName="Name0" presStyleCnt="0">
        <dgm:presLayoutVars>
          <dgm:dir/>
          <dgm:animLvl val="lvl"/>
          <dgm:resizeHandles val="exact"/>
        </dgm:presLayoutVars>
      </dgm:prSet>
      <dgm:spPr/>
    </dgm:pt>
    <dgm:pt modelId="{05624E54-AA2E-47E2-8FF6-94686E053CB5}" type="pres">
      <dgm:prSet presAssocID="{BE405646-9C78-483A-9898-B56ABF1F95F4}" presName="linNode" presStyleCnt="0"/>
      <dgm:spPr/>
    </dgm:pt>
    <dgm:pt modelId="{7CEC2BD8-ED40-4DDA-8A37-67DD2410D75C}" type="pres">
      <dgm:prSet presAssocID="{BE405646-9C78-483A-9898-B56ABF1F95F4}" presName="parentText" presStyleLbl="node1" presStyleIdx="0" presStyleCnt="3">
        <dgm:presLayoutVars>
          <dgm:chMax val="1"/>
          <dgm:bulletEnabled val="1"/>
        </dgm:presLayoutVars>
      </dgm:prSet>
      <dgm:spPr/>
    </dgm:pt>
    <dgm:pt modelId="{2F1C446F-2B5C-4A11-9EDA-09818D4BBB4A}" type="pres">
      <dgm:prSet presAssocID="{BE405646-9C78-483A-9898-B56ABF1F95F4}" presName="descendantText" presStyleLbl="alignAccFollowNode1" presStyleIdx="0" presStyleCnt="3" custLinFactNeighborX="0">
        <dgm:presLayoutVars>
          <dgm:bulletEnabled val="1"/>
        </dgm:presLayoutVars>
      </dgm:prSet>
      <dgm:spPr/>
    </dgm:pt>
    <dgm:pt modelId="{BA240AD7-7758-4A4A-A4DA-44BE1807C2AE}" type="pres">
      <dgm:prSet presAssocID="{522D36E4-83EE-4FFC-8AC1-1EB0907A806F}" presName="sp" presStyleCnt="0"/>
      <dgm:spPr/>
    </dgm:pt>
    <dgm:pt modelId="{CADD69F7-4F7B-4AD8-A911-5CF1D268D083}" type="pres">
      <dgm:prSet presAssocID="{292BE8B5-1873-4DCF-998C-8897C3D0CCD1}" presName="linNode" presStyleCnt="0"/>
      <dgm:spPr/>
    </dgm:pt>
    <dgm:pt modelId="{771368C9-F9C7-4622-AFEC-B19BAFBEB39B}" type="pres">
      <dgm:prSet presAssocID="{292BE8B5-1873-4DCF-998C-8897C3D0CCD1}" presName="parentText" presStyleLbl="node1" presStyleIdx="1" presStyleCnt="3">
        <dgm:presLayoutVars>
          <dgm:chMax val="1"/>
          <dgm:bulletEnabled val="1"/>
        </dgm:presLayoutVars>
      </dgm:prSet>
      <dgm:spPr/>
    </dgm:pt>
    <dgm:pt modelId="{8759E3FE-C489-4BB0-AA6E-B4D8FA871369}" type="pres">
      <dgm:prSet presAssocID="{292BE8B5-1873-4DCF-998C-8897C3D0CCD1}" presName="descendantText" presStyleLbl="alignAccFollowNode1" presStyleIdx="1" presStyleCnt="3">
        <dgm:presLayoutVars>
          <dgm:bulletEnabled val="1"/>
        </dgm:presLayoutVars>
      </dgm:prSet>
      <dgm:spPr/>
    </dgm:pt>
    <dgm:pt modelId="{2D69CB22-517E-4B70-9DA0-2204F7C6F0A1}" type="pres">
      <dgm:prSet presAssocID="{F7508035-64AC-4072-8A7F-6860708C1096}" presName="sp" presStyleCnt="0"/>
      <dgm:spPr/>
    </dgm:pt>
    <dgm:pt modelId="{DD4F7F2B-4AB8-45AB-AD77-908E60178775}" type="pres">
      <dgm:prSet presAssocID="{4F72C1A4-254A-45BE-8CF7-3D2E87014FE5}" presName="linNode" presStyleCnt="0"/>
      <dgm:spPr/>
    </dgm:pt>
    <dgm:pt modelId="{0A512B8A-55F1-47AD-9308-B5AA65F34D6C}" type="pres">
      <dgm:prSet presAssocID="{4F72C1A4-254A-45BE-8CF7-3D2E87014FE5}" presName="parentText" presStyleLbl="node1" presStyleIdx="2" presStyleCnt="3">
        <dgm:presLayoutVars>
          <dgm:chMax val="1"/>
          <dgm:bulletEnabled val="1"/>
        </dgm:presLayoutVars>
      </dgm:prSet>
      <dgm:spPr/>
    </dgm:pt>
    <dgm:pt modelId="{B6F68AD2-F41F-4382-BA38-61E95C5C3BEE}" type="pres">
      <dgm:prSet presAssocID="{4F72C1A4-254A-45BE-8CF7-3D2E87014FE5}" presName="descendantText" presStyleLbl="alignAccFollowNode1" presStyleIdx="2" presStyleCnt="3">
        <dgm:presLayoutVars>
          <dgm:bulletEnabled val="1"/>
        </dgm:presLayoutVars>
      </dgm:prSet>
      <dgm:spPr/>
    </dgm:pt>
  </dgm:ptLst>
  <dgm:cxnLst>
    <dgm:cxn modelId="{5DDBC210-6C61-4C13-A927-ABFA7F662024}" srcId="{4F72C1A4-254A-45BE-8CF7-3D2E87014FE5}" destId="{1AD0F886-FADC-4DA8-8316-C3D3A1668D29}" srcOrd="0" destOrd="0" parTransId="{77DF526A-38E5-4FE5-99F3-DF8B9C61BB7F}" sibTransId="{12E98FEA-3293-4807-A2BE-F8C9C11A56D7}"/>
    <dgm:cxn modelId="{47D98011-B4A9-42F0-AB8A-294F11A1B71F}" srcId="{292BE8B5-1873-4DCF-998C-8897C3D0CCD1}" destId="{C0B8F67E-1D68-4C94-9939-E5135B5A6E4B}" srcOrd="2" destOrd="0" parTransId="{BA809414-BA7C-45A5-80D5-277C65DA2AF0}" sibTransId="{AE2F91FA-B07D-49EF-A71E-E837C688104A}"/>
    <dgm:cxn modelId="{02A55B17-EB85-4DFC-83BA-5B09276EBF25}" srcId="{292BE8B5-1873-4DCF-998C-8897C3D0CCD1}" destId="{D74EB027-DFE3-4BA0-A3EB-FB7422BFF9A9}" srcOrd="0" destOrd="0" parTransId="{4A1E9CEE-91B2-4CB0-8D90-1A3320AB4CB4}" sibTransId="{0C6ED164-9973-4C6F-A553-6C2FFF70D253}"/>
    <dgm:cxn modelId="{95E5F318-DB59-4396-ABC7-3841E669EE2E}" srcId="{3B94DF6E-26E6-4AE9-99AD-21FAD081B7B6}" destId="{BE405646-9C78-483A-9898-B56ABF1F95F4}" srcOrd="0" destOrd="0" parTransId="{4E8B2741-1E10-486F-BF84-68090B8ADB99}" sibTransId="{522D36E4-83EE-4FFC-8AC1-1EB0907A806F}"/>
    <dgm:cxn modelId="{1D6A881A-8F88-48F1-B3B2-0AD83316A505}" type="presOf" srcId="{6C50D7BC-E4E9-4AEC-93FB-BD3D8EF5B867}" destId="{2F1C446F-2B5C-4A11-9EDA-09818D4BBB4A}" srcOrd="0" destOrd="0" presId="urn:microsoft.com/office/officeart/2005/8/layout/vList5"/>
    <dgm:cxn modelId="{A645ED2F-FC68-4F95-BDCC-F486BCE5A908}" type="presOf" srcId="{3B94DF6E-26E6-4AE9-99AD-21FAD081B7B6}" destId="{EB47DEE3-6336-4962-A69A-34413B88D0E0}" srcOrd="0" destOrd="0" presId="urn:microsoft.com/office/officeart/2005/8/layout/vList5"/>
    <dgm:cxn modelId="{5ABCD35B-C4EB-4965-824B-2728350F712F}" srcId="{BE405646-9C78-483A-9898-B56ABF1F95F4}" destId="{6C50D7BC-E4E9-4AEC-93FB-BD3D8EF5B867}" srcOrd="0" destOrd="0" parTransId="{4AEC575A-B87E-4511-AB4E-8F40FFDA1333}" sibTransId="{E6583708-AED3-4005-8F81-A8DF3178BF74}"/>
    <dgm:cxn modelId="{A1581345-A0CF-4F1D-BCD4-F15B634BF79D}" srcId="{4F72C1A4-254A-45BE-8CF7-3D2E87014FE5}" destId="{FA2FF891-7B6F-4770-A1AE-A457BD7F5580}" srcOrd="1" destOrd="0" parTransId="{C4932611-3B60-4DEF-96B5-6B856FF47A23}" sibTransId="{49B1CC31-F5F3-4572-8CDE-39DAC9A4E1C4}"/>
    <dgm:cxn modelId="{1535AB56-BA7D-4F66-A2ED-EAF6A545B7F1}" type="presOf" srcId="{FA2FF891-7B6F-4770-A1AE-A457BD7F5580}" destId="{B6F68AD2-F41F-4382-BA38-61E95C5C3BEE}" srcOrd="0" destOrd="1" presId="urn:microsoft.com/office/officeart/2005/8/layout/vList5"/>
    <dgm:cxn modelId="{4491A677-ED91-48BD-9424-67BCF60F8151}" type="presOf" srcId="{57AB7FA6-9B45-4962-A1B3-2C8AFB2C2FDA}" destId="{2F1C446F-2B5C-4A11-9EDA-09818D4BBB4A}" srcOrd="0" destOrd="2" presId="urn:microsoft.com/office/officeart/2005/8/layout/vList5"/>
    <dgm:cxn modelId="{4E7A277D-7825-40B0-A417-83841610D2AB}" type="presOf" srcId="{1AD0F886-FADC-4DA8-8316-C3D3A1668D29}" destId="{B6F68AD2-F41F-4382-BA38-61E95C5C3BEE}" srcOrd="0" destOrd="0" presId="urn:microsoft.com/office/officeart/2005/8/layout/vList5"/>
    <dgm:cxn modelId="{F235CF7D-7B67-47B3-B4F5-3BECAE170E30}" type="presOf" srcId="{D74EB027-DFE3-4BA0-A3EB-FB7422BFF9A9}" destId="{8759E3FE-C489-4BB0-AA6E-B4D8FA871369}" srcOrd="0" destOrd="0" presId="urn:microsoft.com/office/officeart/2005/8/layout/vList5"/>
    <dgm:cxn modelId="{AA7AB08B-F9E1-446B-ABD6-12C4585B1B9E}" type="presOf" srcId="{BE405646-9C78-483A-9898-B56ABF1F95F4}" destId="{7CEC2BD8-ED40-4DDA-8A37-67DD2410D75C}" srcOrd="0" destOrd="0" presId="urn:microsoft.com/office/officeart/2005/8/layout/vList5"/>
    <dgm:cxn modelId="{484CAF91-3C3A-4FBE-A434-94963BB846B5}" srcId="{3B94DF6E-26E6-4AE9-99AD-21FAD081B7B6}" destId="{292BE8B5-1873-4DCF-998C-8897C3D0CCD1}" srcOrd="1" destOrd="0" parTransId="{9B48390D-8485-4C89-9B8B-53EEDFDD83A3}" sibTransId="{F7508035-64AC-4072-8A7F-6860708C1096}"/>
    <dgm:cxn modelId="{119DD996-A884-4EB0-8EF2-8B2B8246ED3D}" srcId="{BE405646-9C78-483A-9898-B56ABF1F95F4}" destId="{57AB7FA6-9B45-4962-A1B3-2C8AFB2C2FDA}" srcOrd="2" destOrd="0" parTransId="{52E0A7F4-D0CF-48BD-9B4B-BA5B160CCFE0}" sibTransId="{BE6F1A63-FF8F-480B-876C-10C0175887D4}"/>
    <dgm:cxn modelId="{13EEC89A-3DB2-416A-B4E1-56DD85427A5B}" type="presOf" srcId="{6D3B09A9-FFE7-4382-A090-86C3B5CD8295}" destId="{8759E3FE-C489-4BB0-AA6E-B4D8FA871369}" srcOrd="0" destOrd="1" presId="urn:microsoft.com/office/officeart/2005/8/layout/vList5"/>
    <dgm:cxn modelId="{ACBD5F9B-C966-4E34-8B74-22A57AB4094A}" srcId="{3B94DF6E-26E6-4AE9-99AD-21FAD081B7B6}" destId="{4F72C1A4-254A-45BE-8CF7-3D2E87014FE5}" srcOrd="2" destOrd="0" parTransId="{F9AD4818-8424-4FED-81E1-F99577AFEAF4}" sibTransId="{5142EDF5-FACF-4485-B382-C5857524DC3A}"/>
    <dgm:cxn modelId="{EC83999E-6CD2-40BB-B5BA-0B5C99C795F5}" type="presOf" srcId="{4F72C1A4-254A-45BE-8CF7-3D2E87014FE5}" destId="{0A512B8A-55F1-47AD-9308-B5AA65F34D6C}" srcOrd="0" destOrd="0" presId="urn:microsoft.com/office/officeart/2005/8/layout/vList5"/>
    <dgm:cxn modelId="{C97B5FAE-74AE-4754-9A0D-BD57E13842A5}" type="presOf" srcId="{C0B8F67E-1D68-4C94-9939-E5135B5A6E4B}" destId="{8759E3FE-C489-4BB0-AA6E-B4D8FA871369}" srcOrd="0" destOrd="2" presId="urn:microsoft.com/office/officeart/2005/8/layout/vList5"/>
    <dgm:cxn modelId="{3E8C89C8-08F0-4641-98D2-B2FBEEEA1011}" srcId="{BE405646-9C78-483A-9898-B56ABF1F95F4}" destId="{3C8B44DA-CCC4-4709-B134-D7421EE4EA2E}" srcOrd="1" destOrd="0" parTransId="{AAB13B0B-8257-4AE8-8F0E-93DBE52DC073}" sibTransId="{CF3970EB-F45E-410E-96F9-2415BC0C2BCF}"/>
    <dgm:cxn modelId="{06A374D4-4697-46A7-8AC9-B743FDE277BB}" type="presOf" srcId="{292BE8B5-1873-4DCF-998C-8897C3D0CCD1}" destId="{771368C9-F9C7-4622-AFEC-B19BAFBEB39B}" srcOrd="0" destOrd="0" presId="urn:microsoft.com/office/officeart/2005/8/layout/vList5"/>
    <dgm:cxn modelId="{73884AD7-2ADC-4EF0-AFAF-D326A0D0A04D}" srcId="{292BE8B5-1873-4DCF-998C-8897C3D0CCD1}" destId="{6D3B09A9-FFE7-4382-A090-86C3B5CD8295}" srcOrd="1" destOrd="0" parTransId="{24E9B718-2421-4701-8689-18AE21EF661D}" sibTransId="{70F24393-7416-4C7E-A7FC-98F7AE3A484F}"/>
    <dgm:cxn modelId="{0247F6F3-0D4F-475A-A127-CD28FE4901DE}" type="presOf" srcId="{3C8B44DA-CCC4-4709-B134-D7421EE4EA2E}" destId="{2F1C446F-2B5C-4A11-9EDA-09818D4BBB4A}" srcOrd="0" destOrd="1" presId="urn:microsoft.com/office/officeart/2005/8/layout/vList5"/>
    <dgm:cxn modelId="{1E691EA9-E188-426A-901E-55DFDA064880}" type="presParOf" srcId="{EB47DEE3-6336-4962-A69A-34413B88D0E0}" destId="{05624E54-AA2E-47E2-8FF6-94686E053CB5}" srcOrd="0" destOrd="0" presId="urn:microsoft.com/office/officeart/2005/8/layout/vList5"/>
    <dgm:cxn modelId="{7F66B82F-76A5-4567-9B3D-ACA7D86A40D5}" type="presParOf" srcId="{05624E54-AA2E-47E2-8FF6-94686E053CB5}" destId="{7CEC2BD8-ED40-4DDA-8A37-67DD2410D75C}" srcOrd="0" destOrd="0" presId="urn:microsoft.com/office/officeart/2005/8/layout/vList5"/>
    <dgm:cxn modelId="{8683093E-8CDB-47F2-BA2B-1C97F621F9D8}" type="presParOf" srcId="{05624E54-AA2E-47E2-8FF6-94686E053CB5}" destId="{2F1C446F-2B5C-4A11-9EDA-09818D4BBB4A}" srcOrd="1" destOrd="0" presId="urn:microsoft.com/office/officeart/2005/8/layout/vList5"/>
    <dgm:cxn modelId="{AE0E61EF-BD40-46DD-9E1A-E26C748DA5E4}" type="presParOf" srcId="{EB47DEE3-6336-4962-A69A-34413B88D0E0}" destId="{BA240AD7-7758-4A4A-A4DA-44BE1807C2AE}" srcOrd="1" destOrd="0" presId="urn:microsoft.com/office/officeart/2005/8/layout/vList5"/>
    <dgm:cxn modelId="{C44F8E94-9F73-43B8-862C-E0D3B82B56A1}" type="presParOf" srcId="{EB47DEE3-6336-4962-A69A-34413B88D0E0}" destId="{CADD69F7-4F7B-4AD8-A911-5CF1D268D083}" srcOrd="2" destOrd="0" presId="urn:microsoft.com/office/officeart/2005/8/layout/vList5"/>
    <dgm:cxn modelId="{8AFAE970-6078-4832-A862-6FBE6C1A93A7}" type="presParOf" srcId="{CADD69F7-4F7B-4AD8-A911-5CF1D268D083}" destId="{771368C9-F9C7-4622-AFEC-B19BAFBEB39B}" srcOrd="0" destOrd="0" presId="urn:microsoft.com/office/officeart/2005/8/layout/vList5"/>
    <dgm:cxn modelId="{BB9518EC-B3B6-413E-887E-8E1E8B07D031}" type="presParOf" srcId="{CADD69F7-4F7B-4AD8-A911-5CF1D268D083}" destId="{8759E3FE-C489-4BB0-AA6E-B4D8FA871369}" srcOrd="1" destOrd="0" presId="urn:microsoft.com/office/officeart/2005/8/layout/vList5"/>
    <dgm:cxn modelId="{18AFA366-F10D-4B74-82DC-567800FE3302}" type="presParOf" srcId="{EB47DEE3-6336-4962-A69A-34413B88D0E0}" destId="{2D69CB22-517E-4B70-9DA0-2204F7C6F0A1}" srcOrd="3" destOrd="0" presId="urn:microsoft.com/office/officeart/2005/8/layout/vList5"/>
    <dgm:cxn modelId="{724A72BD-ADDB-409D-99F5-58F7462412FD}" type="presParOf" srcId="{EB47DEE3-6336-4962-A69A-34413B88D0E0}" destId="{DD4F7F2B-4AB8-45AB-AD77-908E60178775}" srcOrd="4" destOrd="0" presId="urn:microsoft.com/office/officeart/2005/8/layout/vList5"/>
    <dgm:cxn modelId="{E16668E6-38EF-476F-85EC-01A173BD78EB}" type="presParOf" srcId="{DD4F7F2B-4AB8-45AB-AD77-908E60178775}" destId="{0A512B8A-55F1-47AD-9308-B5AA65F34D6C}" srcOrd="0" destOrd="0" presId="urn:microsoft.com/office/officeart/2005/8/layout/vList5"/>
    <dgm:cxn modelId="{F58AB634-E3B5-4C70-B3E0-67B3871D665E}" type="presParOf" srcId="{DD4F7F2B-4AB8-45AB-AD77-908E60178775}" destId="{B6F68AD2-F41F-4382-BA38-61E95C5C3BEE}"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1C446F-2B5C-4A11-9EDA-09818D4BBB4A}">
      <dsp:nvSpPr>
        <dsp:cNvPr id="0" name=""/>
        <dsp:cNvSpPr/>
      </dsp:nvSpPr>
      <dsp:spPr>
        <a:xfrm rot="5400000">
          <a:off x="2490820" y="-625459"/>
          <a:ext cx="1396045" cy="3001264"/>
        </a:xfrm>
        <a:prstGeom prst="round2SameRect">
          <a:avLst/>
        </a:prstGeom>
        <a:solidFill>
          <a:schemeClr val="tx2">
            <a:lumMod val="20000"/>
            <a:lumOff val="80000"/>
            <a:alpha val="90000"/>
          </a:schemeClr>
        </a:solidFill>
        <a:ln w="9525" cap="flat"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100000"/>
            </a:lnSpc>
            <a:spcBef>
              <a:spcPct val="0"/>
            </a:spcBef>
            <a:spcAft>
              <a:spcPct val="15000"/>
            </a:spcAft>
            <a:buChar char="•"/>
          </a:pPr>
          <a:r>
            <a:rPr lang="es-ES" sz="1500" kern="1200" spc="-100" dirty="0">
              <a:ln w="3175">
                <a:noFill/>
              </a:ln>
              <a:gradFill>
                <a:gsLst>
                  <a:gs pos="1250">
                    <a:schemeClr val="tx1"/>
                  </a:gs>
                  <a:gs pos="100000">
                    <a:schemeClr val="tx1"/>
                  </a:gs>
                </a:gsLst>
                <a:lin ang="5400000" scaled="0"/>
              </a:gradFill>
              <a:cs typeface="Segoe UI" pitchFamily="34" charset="0"/>
            </a:rPr>
            <a:t>Los costos son distribuidos entre todos los clientes</a:t>
          </a:r>
          <a:endParaRPr lang="en-US" sz="1500" kern="1200" dirty="0"/>
        </a:p>
        <a:p>
          <a:pPr marL="114300" lvl="1" indent="-114300" algn="l" defTabSz="666750">
            <a:lnSpc>
              <a:spcPct val="100000"/>
            </a:lnSpc>
            <a:spcBef>
              <a:spcPct val="0"/>
            </a:spcBef>
            <a:spcAft>
              <a:spcPct val="15000"/>
            </a:spcAft>
            <a:buChar char="•"/>
          </a:pPr>
          <a:r>
            <a:rPr lang="es-ES" sz="1500" kern="1200" spc="-100" dirty="0">
              <a:ln w="3175">
                <a:noFill/>
              </a:ln>
              <a:gradFill>
                <a:gsLst>
                  <a:gs pos="1250">
                    <a:schemeClr val="tx1"/>
                  </a:gs>
                  <a:gs pos="100000">
                    <a:schemeClr val="tx1"/>
                  </a:gs>
                </a:gsLst>
                <a:lin ang="5400000" scaled="0"/>
              </a:gradFill>
              <a:cs typeface="Segoe UI" pitchFamily="34" charset="0"/>
            </a:rPr>
            <a:t>Fácil actualización</a:t>
          </a:r>
          <a:endParaRPr lang="en-US" sz="1500" kern="1200" dirty="0"/>
        </a:p>
        <a:p>
          <a:pPr marL="114300" lvl="1" indent="-114300" algn="l" defTabSz="666750">
            <a:lnSpc>
              <a:spcPct val="100000"/>
            </a:lnSpc>
            <a:spcBef>
              <a:spcPct val="0"/>
            </a:spcBef>
            <a:spcAft>
              <a:spcPct val="15000"/>
            </a:spcAft>
            <a:buChar char="•"/>
          </a:pPr>
          <a:r>
            <a:rPr lang="en-US" sz="1500" kern="1200" dirty="0" err="1"/>
            <a:t>Optimizar</a:t>
          </a:r>
          <a:r>
            <a:rPr lang="en-US" sz="1500" kern="1200" dirty="0"/>
            <a:t> el </a:t>
          </a:r>
          <a:r>
            <a:rPr lang="en-US" sz="1500" kern="1200" dirty="0" err="1"/>
            <a:t>uso</a:t>
          </a:r>
          <a:r>
            <a:rPr lang="en-US" sz="1500" kern="1200" dirty="0"/>
            <a:t> de los </a:t>
          </a:r>
          <a:r>
            <a:rPr lang="en-US" sz="1500" kern="1200" dirty="0" err="1"/>
            <a:t>recursos</a:t>
          </a:r>
          <a:endParaRPr lang="en-US" sz="1500" kern="1200" dirty="0"/>
        </a:p>
      </dsp:txBody>
      <dsp:txXfrm rot="-5400000">
        <a:off x="1688211" y="245299"/>
        <a:ext cx="2933115" cy="1259747"/>
      </dsp:txXfrm>
    </dsp:sp>
    <dsp:sp modelId="{7CEC2BD8-ED40-4DDA-8A37-67DD2410D75C}">
      <dsp:nvSpPr>
        <dsp:cNvPr id="0" name=""/>
        <dsp:cNvSpPr/>
      </dsp:nvSpPr>
      <dsp:spPr>
        <a:xfrm>
          <a:off x="0" y="2644"/>
          <a:ext cx="1688211" cy="1745056"/>
        </a:xfrm>
        <a:prstGeom prst="roundRect">
          <a:avLst/>
        </a:prstGeom>
        <a:solidFill>
          <a:schemeClr val="accent3"/>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i="0" u="none" kern="1200" dirty="0" err="1"/>
            <a:t>Optimización</a:t>
          </a:r>
          <a:r>
            <a:rPr lang="en-US" sz="1800" b="0" i="0" u="none" kern="1200" dirty="0"/>
            <a:t> de </a:t>
          </a:r>
          <a:r>
            <a:rPr lang="en-US" sz="1800" b="0" i="0" u="none" kern="1200" dirty="0" err="1"/>
            <a:t>recursos</a:t>
          </a:r>
          <a:r>
            <a:rPr lang="en-US" sz="1800" b="0" i="0" u="none" kern="1200" dirty="0"/>
            <a:t> </a:t>
          </a:r>
          <a:endParaRPr lang="en-US" sz="1800" kern="1200" dirty="0"/>
        </a:p>
      </dsp:txBody>
      <dsp:txXfrm>
        <a:off x="82412" y="85056"/>
        <a:ext cx="1523387" cy="1580232"/>
      </dsp:txXfrm>
    </dsp:sp>
    <dsp:sp modelId="{8759E3FE-C489-4BB0-AA6E-B4D8FA871369}">
      <dsp:nvSpPr>
        <dsp:cNvPr id="0" name=""/>
        <dsp:cNvSpPr/>
      </dsp:nvSpPr>
      <dsp:spPr>
        <a:xfrm rot="5400000">
          <a:off x="2490820" y="1206849"/>
          <a:ext cx="1396045" cy="3001264"/>
        </a:xfrm>
        <a:prstGeom prst="round2SameRect">
          <a:avLst/>
        </a:prstGeom>
        <a:solidFill>
          <a:schemeClr val="tx2">
            <a:lumMod val="20000"/>
            <a:lumOff val="80000"/>
            <a:alpha val="90000"/>
          </a:schemeClr>
        </a:solidFill>
        <a:ln w="9525" cap="flat"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s-ES" sz="1500" b="0" i="0" u="none" kern="1200" dirty="0">
              <a:latin typeface="+mn-lt"/>
            </a:rPr>
            <a:t>Actualizar una sola instancia</a:t>
          </a:r>
          <a:endParaRPr lang="en-US" sz="1500" kern="1200" dirty="0">
            <a:latin typeface="+mn-lt"/>
          </a:endParaRPr>
        </a:p>
        <a:p>
          <a:pPr marL="114300" lvl="1" indent="-114300" algn="l" defTabSz="666750">
            <a:lnSpc>
              <a:spcPct val="90000"/>
            </a:lnSpc>
            <a:spcBef>
              <a:spcPct val="0"/>
            </a:spcBef>
            <a:spcAft>
              <a:spcPct val="15000"/>
            </a:spcAft>
            <a:buChar char="•"/>
          </a:pPr>
          <a:r>
            <a:rPr lang="en-US" sz="1500" kern="1200" dirty="0" err="1">
              <a:latin typeface="+mn-lt"/>
            </a:rPr>
            <a:t>Mejoras</a:t>
          </a:r>
          <a:r>
            <a:rPr lang="en-US" sz="1500" kern="1200" dirty="0">
              <a:latin typeface="+mn-lt"/>
            </a:rPr>
            <a:t> de </a:t>
          </a:r>
          <a:r>
            <a:rPr lang="en-US" sz="1500" kern="1200" dirty="0" err="1">
              <a:latin typeface="+mn-lt"/>
            </a:rPr>
            <a:t>inmediato</a:t>
          </a:r>
          <a:r>
            <a:rPr lang="en-US" sz="1500" kern="1200" dirty="0">
              <a:latin typeface="+mn-lt"/>
            </a:rPr>
            <a:t> </a:t>
          </a:r>
          <a:r>
            <a:rPr lang="en-US" sz="1500" kern="1200" dirty="0" err="1">
              <a:latin typeface="+mn-lt"/>
            </a:rPr>
            <a:t>en</a:t>
          </a:r>
          <a:r>
            <a:rPr lang="en-US" sz="1500" kern="1200" dirty="0">
              <a:latin typeface="+mn-lt"/>
            </a:rPr>
            <a:t> </a:t>
          </a:r>
          <a:r>
            <a:rPr lang="en-US" sz="1500" kern="1200" dirty="0" err="1">
              <a:latin typeface="+mn-lt"/>
            </a:rPr>
            <a:t>todos</a:t>
          </a:r>
          <a:r>
            <a:rPr lang="en-US" sz="1500" kern="1200" dirty="0">
              <a:latin typeface="+mn-lt"/>
            </a:rPr>
            <a:t> los </a:t>
          </a:r>
          <a:r>
            <a:rPr lang="en-US" sz="1500" kern="1200" dirty="0" err="1">
              <a:latin typeface="+mn-lt"/>
            </a:rPr>
            <a:t>clientes</a:t>
          </a:r>
          <a:endParaRPr lang="en-US" sz="1500" kern="1200" dirty="0">
            <a:latin typeface="+mn-lt"/>
          </a:endParaRPr>
        </a:p>
        <a:p>
          <a:pPr marL="114300" lvl="1" indent="-114300" algn="l" defTabSz="666750">
            <a:lnSpc>
              <a:spcPct val="90000"/>
            </a:lnSpc>
            <a:spcBef>
              <a:spcPct val="0"/>
            </a:spcBef>
            <a:spcAft>
              <a:spcPct val="15000"/>
            </a:spcAft>
            <a:buChar char="•"/>
          </a:pPr>
          <a:r>
            <a:rPr lang="en-US" sz="1500" b="0" i="0" u="none" kern="1200" dirty="0" err="1">
              <a:latin typeface="+mn-lt"/>
            </a:rPr>
            <a:t>Posibilidad</a:t>
          </a:r>
          <a:r>
            <a:rPr lang="en-US" sz="1500" b="0" i="0" u="none" kern="1200" dirty="0">
              <a:latin typeface="+mn-lt"/>
            </a:rPr>
            <a:t> de </a:t>
          </a:r>
          <a:r>
            <a:rPr lang="en-US" sz="1500" b="0" i="0" u="none" kern="1200" dirty="0" err="1">
              <a:latin typeface="+mn-lt"/>
            </a:rPr>
            <a:t>datos</a:t>
          </a:r>
          <a:r>
            <a:rPr lang="en-US" sz="1500" b="0" i="0" u="none" kern="1200" dirty="0">
              <a:latin typeface="+mn-lt"/>
            </a:rPr>
            <a:t> </a:t>
          </a:r>
          <a:r>
            <a:rPr lang="en-US" sz="1500" b="0" i="0" u="none" kern="1200" dirty="0" err="1">
              <a:latin typeface="+mn-lt"/>
            </a:rPr>
            <a:t>agregados</a:t>
          </a:r>
          <a:endParaRPr lang="es-ES_tradnl" sz="1500" kern="1200" dirty="0">
            <a:latin typeface="+mn-lt"/>
          </a:endParaRPr>
        </a:p>
      </dsp:txBody>
      <dsp:txXfrm rot="-5400000">
        <a:off x="1688211" y="2077608"/>
        <a:ext cx="2933115" cy="1259747"/>
      </dsp:txXfrm>
    </dsp:sp>
    <dsp:sp modelId="{771368C9-F9C7-4622-AFEC-B19BAFBEB39B}">
      <dsp:nvSpPr>
        <dsp:cNvPr id="0" name=""/>
        <dsp:cNvSpPr/>
      </dsp:nvSpPr>
      <dsp:spPr>
        <a:xfrm>
          <a:off x="0" y="1834953"/>
          <a:ext cx="1688211" cy="1745056"/>
        </a:xfrm>
        <a:prstGeom prst="roundRect">
          <a:avLst/>
        </a:prstGeom>
        <a:solidFill>
          <a:schemeClr val="accent6"/>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100000"/>
            </a:lnSpc>
            <a:spcBef>
              <a:spcPct val="0"/>
            </a:spcBef>
            <a:spcAft>
              <a:spcPct val="35000"/>
            </a:spcAft>
            <a:buNone/>
          </a:pPr>
          <a:r>
            <a:rPr lang="en-US" sz="1800" kern="1200" dirty="0" err="1"/>
            <a:t>Actualización</a:t>
          </a:r>
          <a:r>
            <a:rPr lang="en-US" sz="1800" kern="1200" dirty="0"/>
            <a:t>	</a:t>
          </a:r>
        </a:p>
      </dsp:txBody>
      <dsp:txXfrm>
        <a:off x="82412" y="1917365"/>
        <a:ext cx="1523387" cy="1580232"/>
      </dsp:txXfrm>
    </dsp:sp>
    <dsp:sp modelId="{B6F68AD2-F41F-4382-BA38-61E95C5C3BEE}">
      <dsp:nvSpPr>
        <dsp:cNvPr id="0" name=""/>
        <dsp:cNvSpPr/>
      </dsp:nvSpPr>
      <dsp:spPr>
        <a:xfrm rot="5400000">
          <a:off x="2490820" y="3039158"/>
          <a:ext cx="1396045" cy="3001264"/>
        </a:xfrm>
        <a:prstGeom prst="round2SameRect">
          <a:avLst/>
        </a:prstGeom>
        <a:solidFill>
          <a:schemeClr val="tx2">
            <a:lumMod val="20000"/>
            <a:lumOff val="80000"/>
            <a:alpha val="90000"/>
          </a:schemeClr>
        </a:solidFill>
        <a:ln w="9525" cap="flat" cmpd="sng" algn="ctr">
          <a:solidFill>
            <a:schemeClr val="accent2">
              <a:alpha val="90000"/>
              <a:tint val="40000"/>
              <a:hueOff val="0"/>
              <a:satOff val="0"/>
              <a:lumOff val="0"/>
              <a:alphaOff val="0"/>
            </a:schemeClr>
          </a:solidFill>
          <a:prstDash val="solid"/>
        </a:ln>
        <a:effectLst/>
      </dsp:spPr>
      <dsp:style>
        <a:lnRef idx="1">
          <a:scrgbClr r="0" g="0" b="0"/>
        </a:lnRef>
        <a:fillRef idx="1">
          <a:scrgbClr r="0" g="0" b="0"/>
        </a:fillRef>
        <a:effectRef idx="2">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100000"/>
            </a:lnSpc>
            <a:spcBef>
              <a:spcPct val="0"/>
            </a:spcBef>
            <a:spcAft>
              <a:spcPct val="15000"/>
            </a:spcAft>
            <a:buChar char="•"/>
          </a:pPr>
          <a:r>
            <a:rPr lang="en-US" sz="1500" b="0" i="0" u="none" strike="noStrike" kern="1200" dirty="0" err="1">
              <a:solidFill>
                <a:schemeClr val="tx1"/>
              </a:solidFill>
              <a:effectLst/>
              <a:latin typeface="+mn-lt"/>
              <a:ea typeface="+mn-ea"/>
              <a:cs typeface="+mn-cs"/>
            </a:rPr>
            <a:t>Todo</a:t>
          </a:r>
          <a:r>
            <a:rPr lang="en-US" sz="1500" b="0" i="0" u="none" strike="noStrike" kern="1200" dirty="0">
              <a:solidFill>
                <a:schemeClr val="tx1"/>
              </a:solidFill>
              <a:effectLst/>
              <a:latin typeface="+mn-lt"/>
              <a:ea typeface="+mn-ea"/>
              <a:cs typeface="+mn-cs"/>
            </a:rPr>
            <a:t> el </a:t>
          </a:r>
          <a:r>
            <a:rPr lang="en-US" sz="1500" b="0" i="0" u="none" strike="noStrike" kern="1200" dirty="0" err="1">
              <a:solidFill>
                <a:schemeClr val="tx1"/>
              </a:solidFill>
              <a:effectLst/>
              <a:latin typeface="+mn-lt"/>
              <a:ea typeface="+mn-ea"/>
              <a:cs typeface="+mn-cs"/>
            </a:rPr>
            <a:t>mundo</a:t>
          </a:r>
          <a:r>
            <a:rPr lang="en-US" sz="1500" b="0" i="0" u="none" strike="noStrike" kern="1200" dirty="0">
              <a:solidFill>
                <a:schemeClr val="tx1"/>
              </a:solidFill>
              <a:effectLst/>
              <a:latin typeface="+mn-lt"/>
              <a:ea typeface="+mn-ea"/>
              <a:cs typeface="+mn-cs"/>
            </a:rPr>
            <a:t> se </a:t>
          </a:r>
          <a:r>
            <a:rPr lang="en-US" sz="1500" b="0" i="0" u="none" strike="noStrike" kern="1200" dirty="0" err="1">
              <a:solidFill>
                <a:schemeClr val="tx1"/>
              </a:solidFill>
              <a:effectLst/>
              <a:latin typeface="+mn-lt"/>
              <a:ea typeface="+mn-ea"/>
              <a:cs typeface="+mn-cs"/>
            </a:rPr>
            <a:t>entera</a:t>
          </a:r>
          <a:r>
            <a:rPr lang="en-US" sz="1500" b="0" i="0" u="none" strike="noStrike" kern="1200" dirty="0">
              <a:solidFill>
                <a:schemeClr val="tx1"/>
              </a:solidFill>
              <a:effectLst/>
              <a:latin typeface="+mn-lt"/>
              <a:ea typeface="+mn-ea"/>
              <a:cs typeface="+mn-cs"/>
            </a:rPr>
            <a:t> </a:t>
          </a:r>
          <a:endParaRPr lang="en-US" sz="1500" kern="1200" dirty="0">
            <a:latin typeface="+mn-lt"/>
          </a:endParaRPr>
        </a:p>
        <a:p>
          <a:pPr marL="114300" lvl="1" indent="-114300" algn="l" defTabSz="666750">
            <a:lnSpc>
              <a:spcPct val="100000"/>
            </a:lnSpc>
            <a:spcBef>
              <a:spcPct val="0"/>
            </a:spcBef>
            <a:spcAft>
              <a:spcPct val="15000"/>
            </a:spcAft>
            <a:buChar char="•"/>
          </a:pPr>
          <a:r>
            <a:rPr lang="es-ES" sz="1500" b="0" i="0" u="none" kern="1200" dirty="0">
              <a:latin typeface="+mn-lt"/>
            </a:rPr>
            <a:t>Single </a:t>
          </a:r>
          <a:r>
            <a:rPr lang="es-ES" sz="1500" b="0" i="0" u="none" kern="1200" dirty="0" err="1">
              <a:latin typeface="+mn-lt"/>
            </a:rPr>
            <a:t>Failure</a:t>
          </a:r>
          <a:r>
            <a:rPr lang="es-ES" sz="1500" b="0" i="0" u="none" kern="1200" dirty="0">
              <a:latin typeface="+mn-lt"/>
            </a:rPr>
            <a:t> =&gt; Anillos de actualización</a:t>
          </a:r>
          <a:endParaRPr lang="en-US" sz="1500" kern="1200" dirty="0">
            <a:latin typeface="+mn-lt"/>
          </a:endParaRPr>
        </a:p>
      </dsp:txBody>
      <dsp:txXfrm rot="-5400000">
        <a:off x="1688211" y="3909917"/>
        <a:ext cx="2933115" cy="1259747"/>
      </dsp:txXfrm>
    </dsp:sp>
    <dsp:sp modelId="{0A512B8A-55F1-47AD-9308-B5AA65F34D6C}">
      <dsp:nvSpPr>
        <dsp:cNvPr id="0" name=""/>
        <dsp:cNvSpPr/>
      </dsp:nvSpPr>
      <dsp:spPr>
        <a:xfrm>
          <a:off x="0" y="3667262"/>
          <a:ext cx="1688211" cy="1745056"/>
        </a:xfrm>
        <a:prstGeom prst="roundRect">
          <a:avLst/>
        </a:prstGeom>
        <a:solidFill>
          <a:schemeClr val="accent6"/>
        </a:solidFill>
        <a:ln>
          <a:noFill/>
        </a:ln>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dsp:spPr>
      <dsp:style>
        <a:lnRef idx="0">
          <a:scrgbClr r="0" g="0" b="0"/>
        </a:lnRef>
        <a:fillRef idx="3">
          <a:scrgbClr r="0" g="0" b="0"/>
        </a:fillRef>
        <a:effectRef idx="3">
          <a:scrgbClr r="0" g="0" b="0"/>
        </a:effectRef>
        <a:fontRef idx="minor">
          <a:schemeClr val="lt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s-ES" sz="1800" b="0" i="0" u="none" kern="1200" dirty="0"/>
            <a:t>Fallos</a:t>
          </a:r>
          <a:endParaRPr lang="en-US" sz="1800" kern="1200" dirty="0"/>
        </a:p>
      </dsp:txBody>
      <dsp:txXfrm>
        <a:off x="82412" y="3749674"/>
        <a:ext cx="1523387" cy="1580232"/>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jpeg>
</file>

<file path=ppt/media/image24.jpeg>
</file>

<file path=ppt/media/image25.jpeg>
</file>

<file path=ppt/media/image26.png>
</file>

<file path=ppt/media/image27.jpeg>
</file>

<file path=ppt/media/image28.png>
</file>

<file path=ppt/media/image29.jpeg>
</file>

<file path=ppt/media/image3.svg>
</file>

<file path=ppt/media/image30.png>
</file>

<file path=ppt/media/image31.jpeg>
</file>

<file path=ppt/media/image32.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9FF663-7E36-284F-93AD-25D19950C905}" type="datetimeFigureOut">
              <a:rPr lang="es-ES_tradnl" smtClean="0"/>
              <a:t>28/09/2019</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01BD0E-354B-C440-9698-83F7F74945AC}" type="slidenum">
              <a:rPr lang="es-ES_tradnl" smtClean="0"/>
              <a:t>‹Nº›</a:t>
            </a:fld>
            <a:endParaRPr lang="es-ES_tradnl"/>
          </a:p>
        </p:txBody>
      </p:sp>
    </p:spTree>
    <p:extLst>
      <p:ext uri="{BB962C8B-B14F-4D97-AF65-F5344CB8AC3E}">
        <p14:creationId xmlns:p14="http://schemas.microsoft.com/office/powerpoint/2010/main" val="30563770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fld id="{DF61EA0F-A667-4B49-8422-0062BC55E249}" type="slidenum">
              <a:rPr lang="en-US" smtClean="0"/>
              <a:t>3</a:t>
            </a:fld>
            <a:endParaRPr lang="en-US"/>
          </a:p>
        </p:txBody>
      </p:sp>
    </p:spTree>
    <p:extLst>
      <p:ext uri="{BB962C8B-B14F-4D97-AF65-F5344CB8AC3E}">
        <p14:creationId xmlns:p14="http://schemas.microsoft.com/office/powerpoint/2010/main" val="9022811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r>
              <a:rPr lang="en-US"/>
              <a:t>Microsoft Connect 2016</a:t>
            </a:r>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EEC551-8CDA-4EB6-89BB-2A86C9F091C8}" type="datetime8">
              <a:rPr lang="en-US" smtClean="0"/>
              <a:t>9/28/2019 9:22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0802043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ADri</a:t>
            </a:r>
            <a:endParaRPr lang="es-ES" dirty="0"/>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6</a:t>
            </a:fld>
            <a:endParaRPr lang="es-ES_tradnl"/>
          </a:p>
        </p:txBody>
      </p:sp>
    </p:spTree>
    <p:extLst>
      <p:ext uri="{BB962C8B-B14F-4D97-AF65-F5344CB8AC3E}">
        <p14:creationId xmlns:p14="http://schemas.microsoft.com/office/powerpoint/2010/main" val="1170746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en-US" sz="900" kern="1200" dirty="0">
              <a:solidFill>
                <a:schemeClr val="tx1"/>
              </a:solidFill>
              <a:effectLst/>
              <a:latin typeface="Segoe UI Light" pitchFamily="34" charset="0"/>
              <a:ea typeface="+mn-ea"/>
              <a:cs typeface="+mn-cs"/>
            </a:endParaRPr>
          </a:p>
          <a:p>
            <a:r>
              <a:rPr lang="es-ES" dirty="0"/>
              <a:t>Parra</a:t>
            </a:r>
          </a:p>
        </p:txBody>
      </p:sp>
      <p:sp>
        <p:nvSpPr>
          <p:cNvPr id="4" name="Header Placeholder 3"/>
          <p:cNvSpPr>
            <a:spLocks noGrp="1"/>
          </p:cNvSpPr>
          <p:nvPr>
            <p:ph type="hdr" sz="quarter" idx="10"/>
          </p:nvPr>
        </p:nvSpPr>
        <p:spPr/>
        <p:txBody>
          <a:bodyPr/>
          <a:lstStyle/>
          <a:p>
            <a:r>
              <a:rPr lang="en-US"/>
              <a:t>Microsoft Connect 2016</a:t>
            </a:r>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38EEC551-8CDA-4EB6-89BB-2A86C9F091C8}" type="datetime8">
              <a:rPr lang="en-US" smtClean="0"/>
              <a:t>9/28/2019 9:22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7423899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dirty="0" err="1"/>
              <a:t>ADri</a:t>
            </a:r>
            <a:endParaRPr lang="es-ES" dirty="0"/>
          </a:p>
        </p:txBody>
      </p:sp>
      <p:sp>
        <p:nvSpPr>
          <p:cNvPr id="4" name="Marcador de número de diapositiva 3"/>
          <p:cNvSpPr>
            <a:spLocks noGrp="1"/>
          </p:cNvSpPr>
          <p:nvPr>
            <p:ph type="sldNum" sz="quarter" idx="5"/>
          </p:nvPr>
        </p:nvSpPr>
        <p:spPr/>
        <p:txBody>
          <a:bodyPr/>
          <a:lstStyle/>
          <a:p>
            <a:fld id="{5201BD0E-354B-C440-9698-83F7F74945AC}" type="slidenum">
              <a:rPr lang="es-ES_tradnl" smtClean="0"/>
              <a:t>10</a:t>
            </a:fld>
            <a:endParaRPr lang="es-ES_tradnl"/>
          </a:p>
        </p:txBody>
      </p:sp>
    </p:spTree>
    <p:extLst>
      <p:ext uri="{BB962C8B-B14F-4D97-AF65-F5344CB8AC3E}">
        <p14:creationId xmlns:p14="http://schemas.microsoft.com/office/powerpoint/2010/main" val="955337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5"/>
          </p:nvPr>
        </p:nvSpPr>
        <p:spPr/>
        <p:txBody>
          <a:bodyPr/>
          <a:lstStyle/>
          <a:p>
            <a:pPr marL="0" marR="0" lvl="0" indent="0" algn="r" defTabSz="914363"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363"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
        <p:nvSpPr>
          <p:cNvPr id="5" name="Marcador de encabezado 4"/>
          <p:cNvSpPr>
            <a:spLocks noGrp="1"/>
          </p:cNvSpPr>
          <p:nvPr>
            <p:ph type="hdr" sz="quarter"/>
          </p:nvPr>
        </p:nvSpPr>
        <p:spPr/>
        <p:txBody>
          <a:bodyPr/>
          <a:lstStyle/>
          <a:p>
            <a:pPr marL="0" marR="0" lvl="0" indent="0" algn="l" defTabSz="914363"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a:ea typeface="+mn-ea"/>
                <a:cs typeface="+mn-cs"/>
              </a:rPr>
              <a:t>Microsoft SharePoint Server 2013</a:t>
            </a:r>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
        <p:nvSpPr>
          <p:cNvPr id="6" name="Marcador de pie de página 5"/>
          <p:cNvSpPr>
            <a:spLocks noGrp="1"/>
          </p:cNvSpPr>
          <p:nvPr>
            <p:ph type="ftr" sz="quarter" idx="4"/>
          </p:nvPr>
        </p:nvSpPr>
        <p:spPr/>
        <p:txBody>
          <a:bodyPr/>
          <a:lstStyle/>
          <a:p>
            <a:pPr marL="231775" marR="0" lvl="0" indent="0" algn="l" defTabSz="914099" rtl="0" eaLnBrk="0" fontAlgn="auto" latinLnBrk="0" hangingPunct="0">
              <a:lnSpc>
                <a:spcPct val="100000"/>
              </a:lnSpc>
              <a:spcBef>
                <a:spcPts val="0"/>
              </a:spcBef>
              <a:spcAft>
                <a:spcPts val="0"/>
              </a:spcAft>
              <a:buClrTx/>
              <a:buSzTx/>
              <a:buFontTx/>
              <a:buNone/>
              <a:tabLst/>
              <a:defRPr/>
            </a:pPr>
            <a:r>
              <a:rPr kumimoji="0" lang="en-US" sz="5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marR="0" lvl="0" indent="0" algn="l" defTabSz="914099" rtl="0" eaLnBrk="0" fontAlgn="auto" latinLnBrk="0" hangingPunct="0">
              <a:lnSpc>
                <a:spcPct val="100000"/>
              </a:lnSpc>
              <a:spcBef>
                <a:spcPts val="0"/>
              </a:spcBef>
              <a:spcAft>
                <a:spcPts val="0"/>
              </a:spcAft>
              <a:buClrTx/>
              <a:buSzTx/>
              <a:buFontTx/>
              <a:buNone/>
              <a:tabLst/>
              <a:defRPr/>
            </a:pPr>
            <a:r>
              <a:rPr kumimoji="0" lang="en-US" sz="5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5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35835099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Connect 2016</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9/28/2019 9:22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4043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367"/>
            <a:r>
              <a:rPr lang="es-ES" sz="1200" spc="-100" dirty="0" err="1">
                <a:ln w="3175">
                  <a:noFill/>
                </a:ln>
                <a:gradFill>
                  <a:gsLst>
                    <a:gs pos="1250">
                      <a:srgbClr val="505050"/>
                    </a:gs>
                    <a:gs pos="100000">
                      <a:srgbClr val="505050"/>
                    </a:gs>
                  </a:gsLst>
                  <a:lin ang="5400000" scaled="0"/>
                </a:gradFill>
                <a:latin typeface="Segoe UI Light"/>
                <a:cs typeface="Segoe UI" pitchFamily="34" charset="0"/>
              </a:rPr>
              <a:t>Standalone</a:t>
            </a:r>
            <a:r>
              <a:rPr lang="es-ES" sz="1200" spc="-100" dirty="0">
                <a:ln w="3175">
                  <a:noFill/>
                </a:ln>
                <a:gradFill>
                  <a:gsLst>
                    <a:gs pos="1250">
                      <a:srgbClr val="505050"/>
                    </a:gs>
                    <a:gs pos="100000">
                      <a:srgbClr val="505050"/>
                    </a:gs>
                  </a:gsLst>
                  <a:lin ang="5400000" scaled="0"/>
                </a:gradFill>
                <a:latin typeface="Segoe UI Light"/>
                <a:cs typeface="Segoe UI" pitchFamily="34" charset="0"/>
              </a:rPr>
              <a:t> App </a:t>
            </a: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En este modelo, la aplicación entera se instala varias veces, una vez para cada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tenant</a:t>
            </a:r>
            <a:r>
              <a:rPr lang="es-ES" sz="1200" spc="-100" dirty="0">
                <a:ln w="3175">
                  <a:noFill/>
                </a:ln>
                <a:gradFill>
                  <a:gsLst>
                    <a:gs pos="1250">
                      <a:srgbClr val="505050"/>
                    </a:gs>
                    <a:gs pos="100000">
                      <a:srgbClr val="505050"/>
                    </a:gs>
                  </a:gsLst>
                  <a:lin ang="5400000" scaled="0"/>
                </a:gradFill>
                <a:latin typeface="Segoe UI Light"/>
                <a:cs typeface="Segoe UI" pitchFamily="34" charset="0"/>
              </a:rPr>
              <a:t>. </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Cada instancia de la aplicación es una instancia independiente, por lo que nunca interactúa con cualquier otra instancia independiente. </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Cada instancia de la aplicación tiene un solo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tenant</a:t>
            </a:r>
            <a:r>
              <a:rPr lang="es-ES" sz="1200" spc="-100" dirty="0">
                <a:ln w="3175">
                  <a:noFill/>
                </a:ln>
                <a:gradFill>
                  <a:gsLst>
                    <a:gs pos="1250">
                      <a:srgbClr val="505050"/>
                    </a:gs>
                    <a:gs pos="100000">
                      <a:srgbClr val="505050"/>
                    </a:gs>
                  </a:gsLst>
                  <a:lin ang="5400000" scaled="0"/>
                </a:gradFill>
                <a:latin typeface="Segoe UI Light"/>
                <a:cs typeface="Segoe UI" pitchFamily="34" charset="0"/>
              </a:rPr>
              <a:t> y, por tanto, necesita solo una base de datos. </a:t>
            </a: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El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tenant</a:t>
            </a:r>
            <a:r>
              <a:rPr lang="es-ES" sz="1200" spc="-100" dirty="0">
                <a:ln w="3175">
                  <a:noFill/>
                </a:ln>
                <a:gradFill>
                  <a:gsLst>
                    <a:gs pos="1250">
                      <a:srgbClr val="505050"/>
                    </a:gs>
                    <a:gs pos="100000">
                      <a:srgbClr val="505050"/>
                    </a:gs>
                  </a:gsLst>
                  <a:lin ang="5400000" scaled="0"/>
                </a:gradFill>
                <a:latin typeface="Segoe UI Light"/>
                <a:cs typeface="Segoe UI" pitchFamily="34" charset="0"/>
              </a:rPr>
              <a:t> tiene la base de datos entera para él.</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err="1">
                <a:ln w="3175">
                  <a:noFill/>
                </a:ln>
                <a:gradFill>
                  <a:gsLst>
                    <a:gs pos="1250">
                      <a:srgbClr val="505050"/>
                    </a:gs>
                    <a:gs pos="100000">
                      <a:srgbClr val="505050"/>
                    </a:gs>
                  </a:gsLst>
                  <a:lin ang="5400000" scaled="0"/>
                </a:gradFill>
                <a:latin typeface="Segoe UI Light"/>
                <a:cs typeface="Segoe UI" pitchFamily="34" charset="0"/>
              </a:rPr>
              <a:t>Database</a:t>
            </a:r>
            <a:r>
              <a:rPr lang="es-ES" sz="1200" spc="-100" dirty="0">
                <a:ln w="3175">
                  <a:noFill/>
                </a:ln>
                <a:gradFill>
                  <a:gsLst>
                    <a:gs pos="1250">
                      <a:srgbClr val="505050"/>
                    </a:gs>
                    <a:gs pos="100000">
                      <a:srgbClr val="505050"/>
                    </a:gs>
                  </a:gsLst>
                  <a:lin ang="5400000" scaled="0"/>
                </a:gradFill>
                <a:latin typeface="Segoe UI Light"/>
                <a:cs typeface="Segoe UI" pitchFamily="34" charset="0"/>
              </a:rPr>
              <a:t> per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tenant</a:t>
            </a:r>
            <a:r>
              <a:rPr lang="es-ES" sz="1200" spc="-100" dirty="0">
                <a:ln w="3175">
                  <a:noFill/>
                </a:ln>
                <a:gradFill>
                  <a:gsLst>
                    <a:gs pos="1250">
                      <a:srgbClr val="505050"/>
                    </a:gs>
                    <a:gs pos="100000">
                      <a:srgbClr val="505050"/>
                    </a:gs>
                  </a:gsLst>
                  <a:lin ang="5400000" scaled="0"/>
                </a:gradFill>
                <a:latin typeface="Segoe UI Light"/>
                <a:cs typeface="Segoe UI" pitchFamily="34" charset="0"/>
              </a:rPr>
              <a:t> </a:t>
            </a: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Escalado horizontal y vertical.</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Aislamiento seguro de los datos del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tenant</a:t>
            </a:r>
            <a:r>
              <a:rPr lang="es-ES" sz="1200" spc="-100" dirty="0">
                <a:ln w="3175">
                  <a:noFill/>
                </a:ln>
                <a:gradFill>
                  <a:gsLst>
                    <a:gs pos="1250">
                      <a:srgbClr val="505050"/>
                    </a:gs>
                    <a:gs pos="100000">
                      <a:srgbClr val="505050"/>
                    </a:gs>
                  </a:gsLst>
                  <a:lin ang="5400000" scaled="0"/>
                </a:gradFill>
                <a:latin typeface="Segoe UI Light"/>
                <a:cs typeface="Segoe UI" pitchFamily="34" charset="0"/>
              </a:rPr>
              <a:t>.</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La personalización y optimización no afecta a otros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tenant</a:t>
            </a:r>
            <a:r>
              <a:rPr lang="es-ES" sz="1200" spc="-100" dirty="0">
                <a:ln w="3175">
                  <a:noFill/>
                </a:ln>
                <a:gradFill>
                  <a:gsLst>
                    <a:gs pos="1250">
                      <a:srgbClr val="505050"/>
                    </a:gs>
                    <a:gs pos="100000">
                      <a:srgbClr val="505050"/>
                    </a:gs>
                  </a:gsLst>
                  <a:lin ang="5400000" scaled="0"/>
                </a:gradFill>
                <a:latin typeface="Segoe UI Light"/>
                <a:cs typeface="Segoe UI" pitchFamily="34" charset="0"/>
              </a:rPr>
              <a:t> en la aplicación. </a:t>
            </a:r>
            <a:endParaRPr lang="en-U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endParaRPr lang="en-US" sz="1200" spc="-100" dirty="0">
              <a:ln w="3175">
                <a:noFill/>
              </a:ln>
              <a:gradFill>
                <a:gsLst>
                  <a:gs pos="1250">
                    <a:srgbClr val="505050"/>
                  </a:gs>
                  <a:gs pos="100000">
                    <a:srgbClr val="505050"/>
                  </a:gs>
                </a:gsLst>
                <a:lin ang="5400000" scaled="0"/>
              </a:gradFill>
              <a:latin typeface="Segoe UI Light"/>
              <a:cs typeface="Segoe UI" pitchFamily="34" charset="0"/>
            </a:endParaRPr>
          </a:p>
          <a:p>
            <a:endParaRPr lang="en-US" dirty="0"/>
          </a:p>
          <a:p>
            <a:r>
              <a:rPr lang="en-US" dirty="0"/>
              <a:t>Shared </a:t>
            </a:r>
            <a:r>
              <a:rPr lang="en-US" dirty="0" err="1"/>
              <a:t>MultiTenant</a:t>
            </a:r>
            <a:r>
              <a:rPr lang="en-US" dirty="0"/>
              <a:t> Database </a:t>
            </a: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Económico.</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Compartir  recursos entre varias base de datos</a:t>
            </a: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Cuando se agregan más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tenants</a:t>
            </a:r>
            <a:r>
              <a:rPr lang="es-ES" sz="1200" spc="-100" dirty="0">
                <a:ln w="3175">
                  <a:noFill/>
                </a:ln>
                <a:gradFill>
                  <a:gsLst>
                    <a:gs pos="1250">
                      <a:srgbClr val="505050"/>
                    </a:gs>
                    <a:gs pos="100000">
                      <a:srgbClr val="505050"/>
                    </a:gs>
                  </a:gsLst>
                  <a:lin ang="5400000" scaled="0"/>
                </a:gradFill>
                <a:latin typeface="Segoe UI Light"/>
                <a:cs typeface="Segoe UI" pitchFamily="34" charset="0"/>
              </a:rPr>
              <a:t>, la base de datos se escala verticalmente con más recursos de proceso y almacenamiento.</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Operaciones de administración de los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tenants</a:t>
            </a:r>
            <a:r>
              <a:rPr lang="es-ES" sz="1200" spc="-100" dirty="0">
                <a:ln w="3175">
                  <a:noFill/>
                </a:ln>
                <a:gradFill>
                  <a:gsLst>
                    <a:gs pos="1250">
                      <a:srgbClr val="505050"/>
                    </a:gs>
                    <a:gs pos="100000">
                      <a:srgbClr val="505050"/>
                    </a:gs>
                  </a:gsLst>
                  <a:lin ang="5400000" scaled="0"/>
                </a:gradFill>
                <a:latin typeface="Segoe UI Light"/>
                <a:cs typeface="Segoe UI" pitchFamily="34" charset="0"/>
              </a:rPr>
              <a:t> más compleja, por ejemplo en los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restore</a:t>
            </a:r>
            <a:r>
              <a:rPr lang="es-ES" sz="1200" spc="-100" dirty="0">
                <a:ln w="3175">
                  <a:noFill/>
                </a:ln>
                <a:gradFill>
                  <a:gsLst>
                    <a:gs pos="1250">
                      <a:srgbClr val="505050"/>
                    </a:gs>
                    <a:gs pos="100000">
                      <a:srgbClr val="505050"/>
                    </a:gs>
                  </a:gsLst>
                  <a:lin ang="5400000" scaled="0"/>
                </a:gradFill>
                <a:latin typeface="Segoe UI Light"/>
                <a:cs typeface="Segoe UI" pitchFamily="34" charset="0"/>
              </a:rPr>
              <a:t> “ de la base de datos.</a:t>
            </a:r>
          </a:p>
          <a:p>
            <a:pPr defTabSz="914367"/>
            <a:endParaRPr lang="en-US" dirty="0"/>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Los datos de un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tenant</a:t>
            </a:r>
            <a:r>
              <a:rPr lang="es-ES" sz="1200" spc="-100" dirty="0">
                <a:ln w="3175">
                  <a:noFill/>
                </a:ln>
                <a:gradFill>
                  <a:gsLst>
                    <a:gs pos="1250">
                      <a:srgbClr val="505050"/>
                    </a:gs>
                    <a:gs pos="100000">
                      <a:srgbClr val="505050"/>
                    </a:gs>
                  </a:gsLst>
                  <a:lin ang="5400000" scaled="0"/>
                </a:gradFill>
                <a:latin typeface="Segoe UI Light"/>
                <a:cs typeface="Segoe UI" pitchFamily="34" charset="0"/>
              </a:rPr>
              <a:t> pueden estar distribuidos  a través de varias bases de datos o particiones.</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Escalado casi ilimitado, bases de datos más pequeñas que se administran con más facilidad.</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Pueden usarse </a:t>
            </a:r>
            <a:r>
              <a:rPr lang="es-ES" sz="1200" spc="-100" dirty="0" err="1">
                <a:ln w="3175">
                  <a:noFill/>
                </a:ln>
                <a:gradFill>
                  <a:gsLst>
                    <a:gs pos="1250">
                      <a:srgbClr val="505050"/>
                    </a:gs>
                    <a:gs pos="100000">
                      <a:srgbClr val="505050"/>
                    </a:gs>
                  </a:gsLst>
                  <a:lin ang="5400000" scaled="0"/>
                </a:gradFill>
                <a:latin typeface="Segoe UI Light"/>
                <a:cs typeface="Segoe UI" pitchFamily="34" charset="0"/>
              </a:rPr>
              <a:t>Elastic</a:t>
            </a:r>
            <a:r>
              <a:rPr lang="es-ES" sz="1200" spc="-100" dirty="0">
                <a:ln w="3175">
                  <a:noFill/>
                </a:ln>
                <a:gradFill>
                  <a:gsLst>
                    <a:gs pos="1250">
                      <a:srgbClr val="505050"/>
                    </a:gs>
                    <a:gs pos="100000">
                      <a:srgbClr val="505050"/>
                    </a:gs>
                  </a:gsLst>
                  <a:lin ang="5400000" scaled="0"/>
                </a:gradFill>
                <a:latin typeface="Segoe UI Light"/>
                <a:cs typeface="Segoe UI" pitchFamily="34" charset="0"/>
              </a:rPr>
              <a:t> pools.</a:t>
            </a:r>
          </a:p>
          <a:p>
            <a:pPr defTabSz="914367"/>
            <a:endParaRPr lang="es-ES" sz="1200" spc="-100" dirty="0">
              <a:ln w="3175">
                <a:noFill/>
              </a:ln>
              <a:gradFill>
                <a:gsLst>
                  <a:gs pos="1250">
                    <a:srgbClr val="505050"/>
                  </a:gs>
                  <a:gs pos="100000">
                    <a:srgbClr val="505050"/>
                  </a:gs>
                </a:gsLst>
                <a:lin ang="5400000" scaled="0"/>
              </a:gradFill>
              <a:latin typeface="Segoe UI Light"/>
              <a:cs typeface="Segoe UI" pitchFamily="34" charset="0"/>
            </a:endParaRPr>
          </a:p>
          <a:p>
            <a:pPr defTabSz="914367"/>
            <a:r>
              <a:rPr lang="es-ES" sz="1200" spc="-100" dirty="0">
                <a:ln w="3175">
                  <a:noFill/>
                </a:ln>
                <a:gradFill>
                  <a:gsLst>
                    <a:gs pos="1250">
                      <a:srgbClr val="505050"/>
                    </a:gs>
                    <a:gs pos="100000">
                      <a:srgbClr val="505050"/>
                    </a:gs>
                  </a:gsLst>
                  <a:lin ang="5400000" scaled="0"/>
                </a:gradFill>
                <a:latin typeface="Segoe UI Light"/>
                <a:cs typeface="Segoe UI" pitchFamily="34" charset="0"/>
              </a:rPr>
              <a:t>El identificador del inquilino es el elemento inicial de la clave principal de todas las tablas con particiones.</a:t>
            </a:r>
          </a:p>
          <a:p>
            <a:pPr defTabSz="914367"/>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9/28/2019 9:22 AM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3758212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9/28/2019 9:22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1804809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emf"/><Relationship Id="rId1" Type="http://schemas.openxmlformats.org/officeDocument/2006/relationships/slideMaster" Target="../slideMasters/slideMaster2.xml"/><Relationship Id="rId4"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F37D321-B91B-446D-8A02-47059AC179C0}"/>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B3456E1E-B400-436E-A9B3-28F9B20DB0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C74279E3-BC56-4B8E-96DB-2983AD3F011F}"/>
              </a:ext>
            </a:extLst>
          </p:cNvPr>
          <p:cNvSpPr>
            <a:spLocks noGrp="1"/>
          </p:cNvSpPr>
          <p:nvPr>
            <p:ph type="dt" sz="half" idx="10"/>
          </p:nvPr>
        </p:nvSpPr>
        <p:spPr/>
        <p:txBody>
          <a:bodyPr/>
          <a:lstStyle/>
          <a:p>
            <a:fld id="{884406F1-D55D-4EF3-B6E5-F254E6012FCC}" type="datetimeFigureOut">
              <a:rPr lang="es-ES" smtClean="0"/>
              <a:t>28/09/2019</a:t>
            </a:fld>
            <a:endParaRPr lang="es-ES"/>
          </a:p>
        </p:txBody>
      </p:sp>
      <p:sp>
        <p:nvSpPr>
          <p:cNvPr id="5" name="Marcador de pie de página 4">
            <a:extLst>
              <a:ext uri="{FF2B5EF4-FFF2-40B4-BE49-F238E27FC236}">
                <a16:creationId xmlns:a16="http://schemas.microsoft.com/office/drawing/2014/main" id="{A6742364-6240-47B5-AA4D-5B06D992B0F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6949FA35-C6A6-4888-A5E8-15FF854DCA9C}"/>
              </a:ext>
            </a:extLst>
          </p:cNvPr>
          <p:cNvSpPr>
            <a:spLocks noGrp="1"/>
          </p:cNvSpPr>
          <p:nvPr>
            <p:ph type="sldNum" sz="quarter" idx="12"/>
          </p:nvPr>
        </p:nvSpPr>
        <p:spPr/>
        <p:txBody>
          <a:bodyPr/>
          <a:lstStyle/>
          <a:p>
            <a:fld id="{17262D92-2B91-4EBB-B90A-3FC6785F5FB3}" type="slidenum">
              <a:rPr lang="es-ES" smtClean="0"/>
              <a:t>‹Nº›</a:t>
            </a:fld>
            <a:endParaRPr lang="es-ES"/>
          </a:p>
        </p:txBody>
      </p:sp>
    </p:spTree>
    <p:extLst>
      <p:ext uri="{BB962C8B-B14F-4D97-AF65-F5344CB8AC3E}">
        <p14:creationId xmlns:p14="http://schemas.microsoft.com/office/powerpoint/2010/main" val="2792701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 1">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8" name="Rectangle 7"/>
          <p:cNvSpPr/>
          <p:nvPr userDrawn="1"/>
        </p:nvSpPr>
        <p:spPr bwMode="auto">
          <a:xfrm>
            <a:off x="1" y="6118656"/>
            <a:ext cx="12191999" cy="739344"/>
          </a:xfrm>
          <a:prstGeom prst="rect">
            <a:avLst/>
          </a:prstGeom>
          <a:solidFill>
            <a:schemeClr val="tx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r" defTabSz="914102" fontAlgn="base">
              <a:lnSpc>
                <a:spcPct val="90000"/>
              </a:lnSpc>
              <a:spcBef>
                <a:spcPct val="0"/>
              </a:spcBef>
              <a:spcAft>
                <a:spcPct val="0"/>
              </a:spcAft>
            </a:pPr>
            <a:r>
              <a:rPr lang="en-US" sz="2353" dirty="0">
                <a:solidFill>
                  <a:schemeClr val="bg1"/>
                </a:solidFill>
                <a:latin typeface="+mj-lt"/>
                <a:ea typeface="Segoe UI" pitchFamily="34" charset="0"/>
                <a:cs typeface="Segoe UI" pitchFamily="34" charset="0"/>
              </a:rPr>
              <a:t>#</a:t>
            </a:r>
            <a:r>
              <a:rPr lang="en-US" sz="2353" dirty="0" err="1">
                <a:solidFill>
                  <a:schemeClr val="bg1"/>
                </a:solidFill>
                <a:latin typeface="+mj-lt"/>
                <a:ea typeface="Segoe UI" pitchFamily="34" charset="0"/>
                <a:cs typeface="Segoe UI" pitchFamily="34" charset="0"/>
              </a:rPr>
              <a:t>GlobalAzure</a:t>
            </a:r>
            <a:endParaRPr lang="en-US" sz="2353" dirty="0">
              <a:solidFill>
                <a:schemeClr val="bg1"/>
              </a:solidFill>
              <a:latin typeface="+mj-lt"/>
              <a:ea typeface="Segoe UI" pitchFamily="34" charset="0"/>
              <a:cs typeface="Segoe UI" pitchFamily="34" charset="0"/>
            </a:endParaRPr>
          </a:p>
        </p:txBody>
      </p:sp>
      <p:sp>
        <p:nvSpPr>
          <p:cNvPr id="13" name="Title 1"/>
          <p:cNvSpPr>
            <a:spLocks noGrp="1"/>
          </p:cNvSpPr>
          <p:nvPr>
            <p:ph type="title" hasCustomPrompt="1"/>
          </p:nvPr>
        </p:nvSpPr>
        <p:spPr>
          <a:xfrm>
            <a:off x="543147" y="2084187"/>
            <a:ext cx="5552853"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14" name="Text Placeholder 4"/>
          <p:cNvSpPr>
            <a:spLocks noGrp="1"/>
          </p:cNvSpPr>
          <p:nvPr>
            <p:ph type="body" sz="quarter" idx="12" hasCustomPrompt="1"/>
          </p:nvPr>
        </p:nvSpPr>
        <p:spPr>
          <a:xfrm>
            <a:off x="543147" y="3878574"/>
            <a:ext cx="5552854"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2" descr="A close up of a sign&#10;&#10;Description automatically generated">
            <a:extLst>
              <a:ext uri="{FF2B5EF4-FFF2-40B4-BE49-F238E27FC236}">
                <a16:creationId xmlns:a16="http://schemas.microsoft.com/office/drawing/2014/main" id="{ABB0F7D6-9B2C-4DA7-8654-6F4364720052}"/>
              </a:ext>
            </a:extLst>
          </p:cNvPr>
          <p:cNvPicPr>
            <a:picLocks noChangeAspect="1"/>
          </p:cNvPicPr>
          <p:nvPr userDrawn="1"/>
        </p:nvPicPr>
        <p:blipFill>
          <a:blip r:embed="rId3"/>
          <a:stretch>
            <a:fillRect/>
          </a:stretch>
        </p:blipFill>
        <p:spPr>
          <a:xfrm>
            <a:off x="506289" y="6193368"/>
            <a:ext cx="639635" cy="569112"/>
          </a:xfrm>
          <a:prstGeom prst="rect">
            <a:avLst/>
          </a:prstGeom>
        </p:spPr>
      </p:pic>
    </p:spTree>
    <p:extLst>
      <p:ext uri="{BB962C8B-B14F-4D97-AF65-F5344CB8AC3E}">
        <p14:creationId xmlns:p14="http://schemas.microsoft.com/office/powerpoint/2010/main" val="1030228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800" fill="hold"/>
                                        <p:tgtEl>
                                          <p:spTgt spid="8"/>
                                        </p:tgtEl>
                                        <p:attrNameLst>
                                          <p:attrName>ppt_x</p:attrName>
                                        </p:attrNameLst>
                                      </p:cBhvr>
                                      <p:tavLst>
                                        <p:tav tm="0">
                                          <p:val>
                                            <p:strVal val="#ppt_x"/>
                                          </p:val>
                                        </p:tav>
                                        <p:tav tm="100000">
                                          <p:val>
                                            <p:strVal val="#ppt_x"/>
                                          </p:val>
                                        </p:tav>
                                      </p:tavLst>
                                    </p:anim>
                                    <p:anim calcmode="lin" valueType="num">
                                      <p:cBhvr additive="base">
                                        <p:cTn id="8" dur="8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lide - 2">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0" name="Rectangle 9"/>
          <p:cNvSpPr/>
          <p:nvPr userDrawn="1"/>
        </p:nvSpPr>
        <p:spPr bwMode="auto">
          <a:xfrm>
            <a:off x="1" y="478"/>
            <a:ext cx="12191999" cy="651566"/>
          </a:xfrm>
          <a:prstGeom prst="rect">
            <a:avLst/>
          </a:prstGeom>
          <a:solidFill>
            <a:srgbClr val="FFFFFF"/>
          </a:solidFill>
          <a:ln>
            <a:noFill/>
            <a:headEnd type="none" w="med" len="med"/>
            <a:tailEnd type="none" w="med" len="med"/>
          </a:ln>
          <a:effectLst>
            <a:outerShdw blurRad="25400" dist="12700" dir="5400000" algn="t" rotWithShape="0">
              <a:prstClr val="black">
                <a:alpha val="18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5761" tIns="140609" rIns="175761" bIns="140609" numCol="1" spcCol="0" rtlCol="0" fromWordArt="0" anchor="ctr" anchorCtr="0" forceAA="0" compatLnSpc="1">
            <a:prstTxWarp prst="textNoShape">
              <a:avLst/>
            </a:prstTxWarp>
            <a:noAutofit/>
          </a:bodyPr>
          <a:lstStyle/>
          <a:p>
            <a:pPr marL="0" marR="0" lvl="0" indent="0" algn="r" defTabSz="896094" rtl="0" eaLnBrk="1" fontAlgn="base" latinLnBrk="0" hangingPunct="1">
              <a:lnSpc>
                <a:spcPct val="100000"/>
              </a:lnSpc>
              <a:spcBef>
                <a:spcPct val="0"/>
              </a:spcBef>
              <a:spcAft>
                <a:spcPct val="0"/>
              </a:spcAft>
              <a:buClrTx/>
              <a:buSzTx/>
              <a:buFontTx/>
              <a:buNone/>
              <a:tabLst/>
              <a:defRPr/>
            </a:pPr>
            <a:r>
              <a:rPr lang="en-US" sz="1961" kern="1200" dirty="0">
                <a:solidFill>
                  <a:schemeClr val="bg1"/>
                </a:solidFill>
                <a:latin typeface="+mj-lt"/>
                <a:ea typeface="Segoe UI" pitchFamily="34" charset="0"/>
                <a:cs typeface="Segoe UI" pitchFamily="34" charset="0"/>
              </a:rPr>
              <a:t>#</a:t>
            </a:r>
            <a:r>
              <a:rPr lang="en-US" sz="1961" kern="1200" dirty="0" err="1">
                <a:solidFill>
                  <a:schemeClr val="bg1"/>
                </a:solidFill>
                <a:latin typeface="+mj-lt"/>
                <a:ea typeface="Segoe UI" pitchFamily="34" charset="0"/>
                <a:cs typeface="Segoe UI" pitchFamily="34" charset="0"/>
              </a:rPr>
              <a:t>GlobalAzure</a:t>
            </a:r>
            <a:endParaRPr lang="en-US" sz="1961" kern="1200" dirty="0">
              <a:solidFill>
                <a:schemeClr val="bg1"/>
              </a:solidFill>
              <a:latin typeface="+mj-lt"/>
              <a:ea typeface="Segoe UI" pitchFamily="34" charset="0"/>
              <a:cs typeface="Segoe UI" pitchFamily="34" charset="0"/>
            </a:endParaRPr>
          </a:p>
        </p:txBody>
      </p:sp>
      <p:sp>
        <p:nvSpPr>
          <p:cNvPr id="20" name="Title 1"/>
          <p:cNvSpPr>
            <a:spLocks noGrp="1"/>
          </p:cNvSpPr>
          <p:nvPr>
            <p:ph type="title" hasCustomPrompt="1"/>
          </p:nvPr>
        </p:nvSpPr>
        <p:spPr>
          <a:xfrm>
            <a:off x="543147" y="2084187"/>
            <a:ext cx="5552853"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21" name="Text Placeholder 4"/>
          <p:cNvSpPr>
            <a:spLocks noGrp="1"/>
          </p:cNvSpPr>
          <p:nvPr>
            <p:ph type="body" sz="quarter" idx="12" hasCustomPrompt="1"/>
          </p:nvPr>
        </p:nvSpPr>
        <p:spPr>
          <a:xfrm>
            <a:off x="543147" y="3878574"/>
            <a:ext cx="5552854"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7" descr="A close up of a sign&#10;&#10;Description automatically generated">
            <a:extLst>
              <a:ext uri="{FF2B5EF4-FFF2-40B4-BE49-F238E27FC236}">
                <a16:creationId xmlns:a16="http://schemas.microsoft.com/office/drawing/2014/main" id="{A64A85E1-4DDB-4EE1-BBC6-063B3286CD02}"/>
              </a:ext>
            </a:extLst>
          </p:cNvPr>
          <p:cNvPicPr>
            <a:picLocks noChangeAspect="1"/>
          </p:cNvPicPr>
          <p:nvPr userDrawn="1"/>
        </p:nvPicPr>
        <p:blipFill>
          <a:blip r:embed="rId3"/>
          <a:stretch>
            <a:fillRect/>
          </a:stretch>
        </p:blipFill>
        <p:spPr>
          <a:xfrm>
            <a:off x="493345" y="20806"/>
            <a:ext cx="639635" cy="569112"/>
          </a:xfrm>
          <a:prstGeom prst="rect">
            <a:avLst/>
          </a:prstGeom>
        </p:spPr>
      </p:pic>
    </p:spTree>
    <p:extLst>
      <p:ext uri="{BB962C8B-B14F-4D97-AF65-F5344CB8AC3E}">
        <p14:creationId xmlns:p14="http://schemas.microsoft.com/office/powerpoint/2010/main" val="9625823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 3">
    <p:bg>
      <p:bgRef idx="1001">
        <a:schemeClr val="bg2"/>
      </p:bgRef>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3" y="6119147"/>
            <a:ext cx="1253377" cy="268786"/>
          </a:xfrm>
          <a:prstGeom prst="rect">
            <a:avLst/>
          </a:prstGeom>
        </p:spPr>
      </p:pic>
      <p:sp>
        <p:nvSpPr>
          <p:cNvPr id="13" name="Rectangle 12"/>
          <p:cNvSpPr/>
          <p:nvPr userDrawn="1"/>
        </p:nvSpPr>
        <p:spPr bwMode="auto">
          <a:xfrm>
            <a:off x="0" y="5725636"/>
            <a:ext cx="12192000" cy="1132364"/>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18" name="Picture 17"/>
          <p:cNvPicPr>
            <a:picLocks noChangeAspect="1"/>
          </p:cNvPicPr>
          <p:nvPr userDrawn="1"/>
        </p:nvPicPr>
        <p:blipFill rotWithShape="1">
          <a:blip r:embed="rId3">
            <a:alphaModFix amt="10000"/>
          </a:blip>
          <a:srcRect t="43378" r="43213" b="10783"/>
          <a:stretch/>
        </p:blipFill>
        <p:spPr>
          <a:xfrm>
            <a:off x="3003565" y="477"/>
            <a:ext cx="9172873" cy="6857523"/>
          </a:xfrm>
          <a:prstGeom prst="rect">
            <a:avLst/>
          </a:prstGeom>
        </p:spPr>
      </p:pic>
      <p:sp>
        <p:nvSpPr>
          <p:cNvPr id="23" name="Title 1"/>
          <p:cNvSpPr>
            <a:spLocks noGrp="1"/>
          </p:cNvSpPr>
          <p:nvPr>
            <p:ph type="title" hasCustomPrompt="1"/>
          </p:nvPr>
        </p:nvSpPr>
        <p:spPr>
          <a:xfrm>
            <a:off x="543147" y="2084187"/>
            <a:ext cx="5552853" cy="1793090"/>
          </a:xfrm>
          <a:noFill/>
        </p:spPr>
        <p:txBody>
          <a:bodyPr lIns="146304" tIns="91440" rIns="146304" bIns="91440" anchor="t" anchorCtr="0"/>
          <a:lstStyle>
            <a:lvl1pPr>
              <a:defRPr sz="5294" spc="-98" baseline="0">
                <a:gradFill>
                  <a:gsLst>
                    <a:gs pos="100000">
                      <a:schemeClr val="tx2"/>
                    </a:gs>
                    <a:gs pos="0">
                      <a:schemeClr val="tx2"/>
                    </a:gs>
                  </a:gsLst>
                  <a:lin ang="5400000" scaled="0"/>
                </a:gradFill>
              </a:defRPr>
            </a:lvl1pPr>
          </a:lstStyle>
          <a:p>
            <a:r>
              <a:rPr lang="en-US" dirty="0"/>
              <a:t>Presentation title</a:t>
            </a:r>
          </a:p>
        </p:txBody>
      </p:sp>
      <p:sp>
        <p:nvSpPr>
          <p:cNvPr id="24" name="Text Placeholder 4"/>
          <p:cNvSpPr>
            <a:spLocks noGrp="1"/>
          </p:cNvSpPr>
          <p:nvPr>
            <p:ph type="body" sz="quarter" idx="12" hasCustomPrompt="1"/>
          </p:nvPr>
        </p:nvSpPr>
        <p:spPr>
          <a:xfrm>
            <a:off x="543147" y="3878574"/>
            <a:ext cx="5552854"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Picture 7" descr="A close up of a logo&#10;&#10;Description automatically generated">
            <a:extLst>
              <a:ext uri="{FF2B5EF4-FFF2-40B4-BE49-F238E27FC236}">
                <a16:creationId xmlns:a16="http://schemas.microsoft.com/office/drawing/2014/main" id="{8E5CEFCF-494B-42E1-A1C5-E519ADD2FC05}"/>
              </a:ext>
            </a:extLst>
          </p:cNvPr>
          <p:cNvPicPr>
            <a:picLocks noChangeAspect="1"/>
          </p:cNvPicPr>
          <p:nvPr userDrawn="1"/>
        </p:nvPicPr>
        <p:blipFill>
          <a:blip r:embed="rId4"/>
          <a:stretch>
            <a:fillRect/>
          </a:stretch>
        </p:blipFill>
        <p:spPr>
          <a:xfrm>
            <a:off x="543147" y="5754299"/>
            <a:ext cx="1027292" cy="914027"/>
          </a:xfrm>
          <a:prstGeom prst="rect">
            <a:avLst/>
          </a:prstGeom>
        </p:spPr>
      </p:pic>
    </p:spTree>
    <p:extLst>
      <p:ext uri="{BB962C8B-B14F-4D97-AF65-F5344CB8AC3E}">
        <p14:creationId xmlns:p14="http://schemas.microsoft.com/office/powerpoint/2010/main" val="19176320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5826759" cy="899665"/>
          </a:xfrm>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2031817"/>
            <a:ext cx="5826760"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716577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5826759" cy="899665"/>
          </a:xfrm>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2041060"/>
            <a:ext cx="5826760"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8235968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2040141"/>
            <a:ext cx="5826760" cy="2052030"/>
          </a:xfrm>
        </p:spPr>
        <p:txBody>
          <a:bodyPr wrap="square">
            <a:spAutoFit/>
          </a:bodyPr>
          <a:lstStyle>
            <a:lvl1pPr>
              <a:defRPr sz="3921">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a:xfrm>
            <a:off x="269240" y="289511"/>
            <a:ext cx="5826759" cy="899665"/>
          </a:xfrm>
        </p:spPr>
        <p:txBody>
          <a:bodyPr/>
          <a:lstStyle/>
          <a:p>
            <a:r>
              <a:rPr lang="en-US"/>
              <a:t>Click to edit Master title style</a:t>
            </a:r>
          </a:p>
        </p:txBody>
      </p:sp>
    </p:spTree>
    <p:extLst>
      <p:ext uri="{BB962C8B-B14F-4D97-AF65-F5344CB8AC3E}">
        <p14:creationId xmlns:p14="http://schemas.microsoft.com/office/powerpoint/2010/main" val="38639049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F8F8F8"/>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2040141"/>
            <a:ext cx="5826760" cy="2052030"/>
          </a:xfrm>
        </p:spPr>
        <p:txBody>
          <a:bodyPr wrap="square">
            <a:spAutoFit/>
          </a:bodyPr>
          <a:lstStyle>
            <a:lvl1pPr>
              <a:defRPr sz="3921"/>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a:xfrm>
            <a:off x="269240" y="289511"/>
            <a:ext cx="5826759" cy="899665"/>
          </a:xfrm>
        </p:spPr>
        <p:txBody>
          <a:bodyPr/>
          <a:lstStyle/>
          <a:p>
            <a:r>
              <a:rPr lang="en-US"/>
              <a:t>Click to edit Master title style</a:t>
            </a:r>
          </a:p>
        </p:txBody>
      </p:sp>
    </p:spTree>
    <p:extLst>
      <p:ext uri="{BB962C8B-B14F-4D97-AF65-F5344CB8AC3E}">
        <p14:creationId xmlns:p14="http://schemas.microsoft.com/office/powerpoint/2010/main" val="36958422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4892713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050103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220422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5" name="Imagen 12">
            <a:extLst>
              <a:ext uri="{FF2B5EF4-FFF2-40B4-BE49-F238E27FC236}">
                <a16:creationId xmlns:a16="http://schemas.microsoft.com/office/drawing/2014/main" id="{FDA9BFB2-75C1-4948-95B3-F5285E54B47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7634" y="5681071"/>
            <a:ext cx="786871" cy="892535"/>
          </a:xfrm>
          <a:prstGeom prst="rect">
            <a:avLst/>
          </a:prstGeom>
        </p:spPr>
      </p:pic>
      <p:sp>
        <p:nvSpPr>
          <p:cNvPr id="6" name="CuadroTexto 1">
            <a:extLst>
              <a:ext uri="{FF2B5EF4-FFF2-40B4-BE49-F238E27FC236}">
                <a16:creationId xmlns:a16="http://schemas.microsoft.com/office/drawing/2014/main" id="{5AF7DF1C-2265-CD49-84B9-41036518FE7B}"/>
              </a:ext>
            </a:extLst>
          </p:cNvPr>
          <p:cNvSpPr txBox="1"/>
          <p:nvPr userDrawn="1"/>
        </p:nvSpPr>
        <p:spPr>
          <a:xfrm>
            <a:off x="10536002" y="6262889"/>
            <a:ext cx="15183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b="0" dirty="0">
                <a:solidFill>
                  <a:srgbClr val="561B64"/>
                </a:solidFill>
                <a:latin typeface="Helvetica" panose="020B0604020202020204" pitchFamily="34" charset="0"/>
                <a:cs typeface="Helvetica" panose="020B0604020202020204" pitchFamily="34" charset="0"/>
              </a:rPr>
              <a:t>#</a:t>
            </a:r>
            <a:r>
              <a:rPr lang="es-ES" sz="1800" b="0" dirty="0" err="1">
                <a:solidFill>
                  <a:srgbClr val="561B64"/>
                </a:solidFill>
                <a:latin typeface="Helvetica" panose="020B0604020202020204" pitchFamily="34" charset="0"/>
                <a:cs typeface="Helvetica" panose="020B0604020202020204" pitchFamily="34" charset="0"/>
              </a:rPr>
              <a:t>netcoreconf</a:t>
            </a:r>
            <a:endParaRPr lang="es-ES" sz="1800" b="0" dirty="0">
              <a:solidFill>
                <a:srgbClr val="561B64"/>
              </a:solidFill>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5533392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398514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44837351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5" name="Title 4"/>
          <p:cNvSpPr>
            <a:spLocks noGrp="1"/>
          </p:cNvSpPr>
          <p:nvPr>
            <p:ph type="title"/>
          </p:nvPr>
        </p:nvSpPr>
        <p:spPr>
          <a:xfrm>
            <a:off x="1079784" y="2906011"/>
            <a:ext cx="10034748" cy="899665"/>
          </a:xfrm>
        </p:spPr>
        <p:txBody>
          <a:bodyPr anchor="ctr" anchorCtr="0"/>
          <a:lstStyle>
            <a:lvl1pPr algn="l">
              <a:defRPr>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340077568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0078D7"/>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r" defTabSz="914102" fontAlgn="base">
              <a:lnSpc>
                <a:spcPct val="90000"/>
              </a:lnSpc>
              <a:spcBef>
                <a:spcPct val="0"/>
              </a:spcBef>
              <a:spcAft>
                <a:spcPct val="0"/>
              </a:spcAft>
            </a:pPr>
            <a:r>
              <a:rPr lang="en-US" sz="2353" dirty="0">
                <a:solidFill>
                  <a:schemeClr val="tx1"/>
                </a:solidFill>
                <a:latin typeface="+mj-lt"/>
                <a:ea typeface="Segoe UI" pitchFamily="34" charset="0"/>
                <a:cs typeface="Segoe UI" pitchFamily="34" charset="0"/>
              </a:rPr>
              <a:t>#</a:t>
            </a:r>
            <a:r>
              <a:rPr lang="en-US" sz="2353" dirty="0" err="1">
                <a:solidFill>
                  <a:schemeClr val="tx1"/>
                </a:solidFill>
                <a:latin typeface="+mj-lt"/>
                <a:ea typeface="Segoe UI" pitchFamily="34" charset="0"/>
                <a:cs typeface="Segoe UI" pitchFamily="34" charset="0"/>
              </a:rPr>
              <a:t>GlobalAzure</a:t>
            </a:r>
            <a:endParaRPr lang="en-US" sz="2353" dirty="0">
              <a:solidFill>
                <a:schemeClr val="tx1"/>
              </a:solidFill>
              <a:latin typeface="+mj-lt"/>
              <a:ea typeface="Segoe UI" pitchFamily="34" charset="0"/>
              <a:cs typeface="Segoe UI" pitchFamily="34" charset="0"/>
            </a:endParaRPr>
          </a:p>
        </p:txBody>
      </p:sp>
      <p:pic>
        <p:nvPicPr>
          <p:cNvPr id="10" name="Picture 9"/>
          <p:cNvPicPr>
            <a:picLocks noChangeAspect="1"/>
          </p:cNvPicPr>
          <p:nvPr userDrawn="1"/>
        </p:nvPicPr>
        <p:blipFill rotWithShape="1">
          <a:blip r:embed="rId2">
            <a:alphaModFix amt="10000"/>
          </a:blip>
          <a:srcRect t="43378" r="43213" b="10783"/>
          <a:stretch/>
        </p:blipFill>
        <p:spPr>
          <a:xfrm>
            <a:off x="2998896" y="477"/>
            <a:ext cx="9172873" cy="6857523"/>
          </a:xfrm>
          <a:prstGeom prst="rect">
            <a:avLst/>
          </a:prstGeom>
        </p:spPr>
      </p:pic>
      <p:sp>
        <p:nvSpPr>
          <p:cNvPr id="13" name="Text Placeholder 4"/>
          <p:cNvSpPr>
            <a:spLocks noGrp="1"/>
          </p:cNvSpPr>
          <p:nvPr>
            <p:ph type="body" sz="quarter" idx="13" hasCustomPrompt="1"/>
          </p:nvPr>
        </p:nvSpPr>
        <p:spPr>
          <a:xfrm>
            <a:off x="544080" y="3877588"/>
            <a:ext cx="9179003" cy="651821"/>
          </a:xfrm>
          <a:prstGeom prst="rect">
            <a:avLst/>
          </a:prstGeom>
          <a:noFill/>
        </p:spPr>
        <p:txBody>
          <a:bodyPr wrap="square" lIns="146304" tIns="109728" rIns="146304" bIns="109728">
            <a:spAutoFit/>
          </a:bodyPr>
          <a:lstStyle>
            <a:lvl1pPr marL="0" indent="0">
              <a:spcBef>
                <a:spcPts val="0"/>
              </a:spcBef>
              <a:buNone/>
              <a:defRPr sz="3137" spc="0" baseline="0">
                <a:solidFill>
                  <a:schemeClr val="bg1"/>
                </a:solidFill>
                <a:latin typeface="+mj-lt"/>
              </a:defRPr>
            </a:lvl1pPr>
          </a:lstStyle>
          <a:p>
            <a:r>
              <a:rPr lang="en-US" dirty="0">
                <a:solidFill>
                  <a:schemeClr val="bg1"/>
                </a:solidFill>
              </a:rPr>
              <a:t>Name</a:t>
            </a:r>
          </a:p>
        </p:txBody>
      </p:sp>
      <p:sp>
        <p:nvSpPr>
          <p:cNvPr id="14" name="Title 12"/>
          <p:cNvSpPr>
            <a:spLocks noGrp="1"/>
          </p:cNvSpPr>
          <p:nvPr>
            <p:ph type="title" hasCustomPrompt="1"/>
          </p:nvPr>
        </p:nvSpPr>
        <p:spPr>
          <a:xfrm>
            <a:off x="526151" y="2073276"/>
            <a:ext cx="9179004" cy="1804311"/>
          </a:xfrm>
          <a:prstGeom prst="rect">
            <a:avLst/>
          </a:prstGeom>
        </p:spPr>
        <p:txBody>
          <a:bodyPr lIns="146304" tIns="9144" rIns="146304" bIns="9144" anchor="b" anchorCtr="0"/>
          <a:lstStyle>
            <a:lvl1pPr marL="0" indent="0">
              <a:spcBef>
                <a:spcPts val="0"/>
              </a:spcBef>
              <a:buNone/>
              <a:defRPr sz="7058">
                <a:solidFill>
                  <a:schemeClr val="bg1"/>
                </a:solidFill>
                <a:latin typeface="+mj-lt"/>
              </a:defRPr>
            </a:lvl1pPr>
          </a:lstStyle>
          <a:p>
            <a:r>
              <a:rPr lang="en-US" sz="5882" dirty="0">
                <a:solidFill>
                  <a:schemeClr val="bg1"/>
                </a:solidFill>
              </a:rPr>
              <a:t>Demo</a:t>
            </a:r>
          </a:p>
        </p:txBody>
      </p:sp>
      <p:pic>
        <p:nvPicPr>
          <p:cNvPr id="8" name="Picture 6" descr="A close up of a sign&#10;&#10;Description automatically generated">
            <a:extLst>
              <a:ext uri="{FF2B5EF4-FFF2-40B4-BE49-F238E27FC236}">
                <a16:creationId xmlns:a16="http://schemas.microsoft.com/office/drawing/2014/main" id="{90BD21BC-1F71-4B5C-BF92-501CC7B3E893}"/>
              </a:ext>
            </a:extLst>
          </p:cNvPr>
          <p:cNvPicPr>
            <a:picLocks noChangeAspect="1"/>
          </p:cNvPicPr>
          <p:nvPr userDrawn="1"/>
        </p:nvPicPr>
        <p:blipFill>
          <a:blip r:embed="rId3"/>
          <a:stretch>
            <a:fillRect/>
          </a:stretch>
        </p:blipFill>
        <p:spPr>
          <a:xfrm>
            <a:off x="506289" y="6193368"/>
            <a:ext cx="639635" cy="569112"/>
          </a:xfrm>
          <a:prstGeom prst="rect">
            <a:avLst/>
          </a:prstGeom>
        </p:spPr>
      </p:pic>
    </p:spTree>
    <p:extLst>
      <p:ext uri="{BB962C8B-B14F-4D97-AF65-F5344CB8AC3E}">
        <p14:creationId xmlns:p14="http://schemas.microsoft.com/office/powerpoint/2010/main" val="18452441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mo slide - 2">
    <p:bg>
      <p:bgPr>
        <a:solidFill>
          <a:srgbClr val="5C2D91"/>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alphaModFix amt="10000"/>
          </a:blip>
          <a:srcRect t="43378" r="43213" b="10783"/>
          <a:stretch/>
        </p:blipFill>
        <p:spPr>
          <a:xfrm>
            <a:off x="2998896" y="477"/>
            <a:ext cx="9172873" cy="6857523"/>
          </a:xfrm>
          <a:prstGeom prst="rect">
            <a:avLst/>
          </a:prstGeom>
        </p:spPr>
      </p:pic>
      <p:sp>
        <p:nvSpPr>
          <p:cNvPr id="4" name="Rectangle 3"/>
          <p:cNvSpPr/>
          <p:nvPr userDrawn="1"/>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r" defTabSz="914102" fontAlgn="base">
              <a:lnSpc>
                <a:spcPct val="90000"/>
              </a:lnSpc>
              <a:spcBef>
                <a:spcPct val="0"/>
              </a:spcBef>
              <a:spcAft>
                <a:spcPct val="0"/>
              </a:spcAft>
            </a:pPr>
            <a:r>
              <a:rPr lang="en-US" sz="2353" dirty="0">
                <a:solidFill>
                  <a:schemeClr val="tx1"/>
                </a:solidFill>
                <a:latin typeface="+mj-lt"/>
                <a:ea typeface="Segoe UI" pitchFamily="34" charset="0"/>
                <a:cs typeface="Segoe UI" pitchFamily="34" charset="0"/>
              </a:rPr>
              <a:t>#</a:t>
            </a:r>
            <a:r>
              <a:rPr lang="en-US" sz="2353" dirty="0" err="1">
                <a:solidFill>
                  <a:schemeClr val="tx1"/>
                </a:solidFill>
                <a:latin typeface="+mj-lt"/>
                <a:ea typeface="Segoe UI" pitchFamily="34" charset="0"/>
                <a:cs typeface="Segoe UI" pitchFamily="34" charset="0"/>
              </a:rPr>
              <a:t>GlobalAzure</a:t>
            </a:r>
            <a:endParaRPr lang="en-US" sz="2353" dirty="0">
              <a:solidFill>
                <a:schemeClr val="tx1"/>
              </a:solidFill>
              <a:latin typeface="+mj-lt"/>
              <a:ea typeface="Segoe UI" pitchFamily="34" charset="0"/>
              <a:cs typeface="Segoe UI" pitchFamily="34" charset="0"/>
            </a:endParaRPr>
          </a:p>
        </p:txBody>
      </p:sp>
      <p:sp>
        <p:nvSpPr>
          <p:cNvPr id="13" name="Text Placeholder 4"/>
          <p:cNvSpPr>
            <a:spLocks noGrp="1"/>
          </p:cNvSpPr>
          <p:nvPr>
            <p:ph type="body" sz="quarter" idx="13" hasCustomPrompt="1"/>
          </p:nvPr>
        </p:nvSpPr>
        <p:spPr>
          <a:xfrm>
            <a:off x="544080" y="3877588"/>
            <a:ext cx="9179003" cy="651821"/>
          </a:xfrm>
          <a:prstGeom prst="rect">
            <a:avLst/>
          </a:prstGeom>
          <a:noFill/>
        </p:spPr>
        <p:txBody>
          <a:bodyPr wrap="square" lIns="146304" tIns="109728" rIns="146304" bIns="109728">
            <a:spAutoFit/>
          </a:bodyPr>
          <a:lstStyle>
            <a:lvl1pPr marL="0" indent="0">
              <a:spcBef>
                <a:spcPts val="0"/>
              </a:spcBef>
              <a:buNone/>
              <a:defRPr sz="3137" spc="0" baseline="0">
                <a:solidFill>
                  <a:schemeClr val="bg1"/>
                </a:solidFill>
                <a:latin typeface="+mj-lt"/>
              </a:defRPr>
            </a:lvl1pPr>
          </a:lstStyle>
          <a:p>
            <a:r>
              <a:rPr lang="en-US" dirty="0">
                <a:solidFill>
                  <a:schemeClr val="bg1"/>
                </a:solidFill>
              </a:rPr>
              <a:t>Name</a:t>
            </a:r>
          </a:p>
        </p:txBody>
      </p:sp>
      <p:sp>
        <p:nvSpPr>
          <p:cNvPr id="14" name="Title 12"/>
          <p:cNvSpPr>
            <a:spLocks noGrp="1"/>
          </p:cNvSpPr>
          <p:nvPr>
            <p:ph type="title" hasCustomPrompt="1"/>
          </p:nvPr>
        </p:nvSpPr>
        <p:spPr>
          <a:xfrm>
            <a:off x="544080" y="2073276"/>
            <a:ext cx="9179004" cy="1804311"/>
          </a:xfrm>
          <a:prstGeom prst="rect">
            <a:avLst/>
          </a:prstGeom>
        </p:spPr>
        <p:txBody>
          <a:bodyPr lIns="146304" tIns="9144" rIns="146304" bIns="9144" anchor="b" anchorCtr="0"/>
          <a:lstStyle>
            <a:lvl1pPr marL="0" indent="0">
              <a:spcBef>
                <a:spcPts val="0"/>
              </a:spcBef>
              <a:buNone/>
              <a:defRPr sz="5882">
                <a:solidFill>
                  <a:schemeClr val="bg1"/>
                </a:solidFill>
                <a:latin typeface="+mj-lt"/>
              </a:defRPr>
            </a:lvl1pPr>
          </a:lstStyle>
          <a:p>
            <a:r>
              <a:rPr lang="en-US" sz="5882" dirty="0">
                <a:solidFill>
                  <a:schemeClr val="bg1"/>
                </a:solidFill>
              </a:rPr>
              <a:t>Demo</a:t>
            </a:r>
          </a:p>
        </p:txBody>
      </p:sp>
      <p:pic>
        <p:nvPicPr>
          <p:cNvPr id="8" name="Picture 6" descr="A close up of a sign&#10;&#10;Description automatically generated">
            <a:extLst>
              <a:ext uri="{FF2B5EF4-FFF2-40B4-BE49-F238E27FC236}">
                <a16:creationId xmlns:a16="http://schemas.microsoft.com/office/drawing/2014/main" id="{EC19549B-A8C0-4703-B115-B2C134C0BD7D}"/>
              </a:ext>
            </a:extLst>
          </p:cNvPr>
          <p:cNvPicPr>
            <a:picLocks noChangeAspect="1"/>
          </p:cNvPicPr>
          <p:nvPr userDrawn="1"/>
        </p:nvPicPr>
        <p:blipFill>
          <a:blip r:embed="rId3"/>
          <a:stretch>
            <a:fillRect/>
          </a:stretch>
        </p:blipFill>
        <p:spPr>
          <a:xfrm>
            <a:off x="506289" y="6193368"/>
            <a:ext cx="639635" cy="569112"/>
          </a:xfrm>
          <a:prstGeom prst="rect">
            <a:avLst/>
          </a:prstGeom>
        </p:spPr>
      </p:pic>
    </p:spTree>
    <p:extLst>
      <p:ext uri="{BB962C8B-B14F-4D97-AF65-F5344CB8AC3E}">
        <p14:creationId xmlns:p14="http://schemas.microsoft.com/office/powerpoint/2010/main" val="13337664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 3">
    <p:bg>
      <p:bgPr>
        <a:solidFill>
          <a:srgbClr val="008272"/>
        </a:soli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alphaModFix amt="10000"/>
          </a:blip>
          <a:srcRect t="43378" r="43213" b="10783"/>
          <a:stretch/>
        </p:blipFill>
        <p:spPr>
          <a:xfrm>
            <a:off x="2998896" y="477"/>
            <a:ext cx="9172873" cy="6857523"/>
          </a:xfrm>
          <a:prstGeom prst="rect">
            <a:avLst/>
          </a:prstGeom>
        </p:spPr>
      </p:pic>
      <p:sp>
        <p:nvSpPr>
          <p:cNvPr id="4" name="Rectangle 3"/>
          <p:cNvSpPr/>
          <p:nvPr userDrawn="1"/>
        </p:nvSpPr>
        <p:spPr bwMode="auto">
          <a:xfrm>
            <a:off x="0" y="6126438"/>
            <a:ext cx="12192000" cy="739344"/>
          </a:xfrm>
          <a:prstGeom prst="rect">
            <a:avLst/>
          </a:prstGeom>
          <a:solidFill>
            <a:schemeClr val="bg1"/>
          </a:solidFill>
          <a:ln>
            <a:noFill/>
            <a:headEnd type="none" w="med" len="med"/>
            <a:tailEnd type="none" w="med" len="med"/>
          </a:ln>
          <a:effectLst>
            <a:outerShdw blurRad="101600" dist="12700" dir="16200000" rotWithShape="0">
              <a:prstClr val="black">
                <a:alpha val="3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r" defTabSz="914102" fontAlgn="base">
              <a:lnSpc>
                <a:spcPct val="90000"/>
              </a:lnSpc>
              <a:spcBef>
                <a:spcPct val="0"/>
              </a:spcBef>
              <a:spcAft>
                <a:spcPct val="0"/>
              </a:spcAft>
            </a:pPr>
            <a:r>
              <a:rPr lang="en-US" sz="2353" dirty="0">
                <a:solidFill>
                  <a:schemeClr val="tx1"/>
                </a:solidFill>
                <a:latin typeface="+mj-lt"/>
                <a:ea typeface="Segoe UI" pitchFamily="34" charset="0"/>
                <a:cs typeface="Segoe UI" pitchFamily="34" charset="0"/>
              </a:rPr>
              <a:t>#</a:t>
            </a:r>
            <a:r>
              <a:rPr lang="en-US" sz="2353" dirty="0" err="1">
                <a:solidFill>
                  <a:schemeClr val="tx1"/>
                </a:solidFill>
                <a:latin typeface="+mj-lt"/>
                <a:ea typeface="Segoe UI" pitchFamily="34" charset="0"/>
                <a:cs typeface="Segoe UI" pitchFamily="34" charset="0"/>
              </a:rPr>
              <a:t>GlobalAzure</a:t>
            </a:r>
            <a:endParaRPr lang="en-US" sz="2353" dirty="0">
              <a:solidFill>
                <a:schemeClr val="tx1"/>
              </a:solidFill>
              <a:latin typeface="+mj-lt"/>
              <a:ea typeface="Segoe UI" pitchFamily="34" charset="0"/>
              <a:cs typeface="Segoe UI" pitchFamily="34" charset="0"/>
            </a:endParaRPr>
          </a:p>
        </p:txBody>
      </p:sp>
      <p:sp>
        <p:nvSpPr>
          <p:cNvPr id="13" name="Text Placeholder 4"/>
          <p:cNvSpPr>
            <a:spLocks noGrp="1"/>
          </p:cNvSpPr>
          <p:nvPr>
            <p:ph type="body" sz="quarter" idx="13" hasCustomPrompt="1"/>
          </p:nvPr>
        </p:nvSpPr>
        <p:spPr>
          <a:xfrm>
            <a:off x="544080" y="3877588"/>
            <a:ext cx="9179003" cy="651821"/>
          </a:xfrm>
          <a:prstGeom prst="rect">
            <a:avLst/>
          </a:prstGeom>
          <a:noFill/>
        </p:spPr>
        <p:txBody>
          <a:bodyPr wrap="square" lIns="146304" tIns="109728" rIns="146304" bIns="109728">
            <a:spAutoFit/>
          </a:bodyPr>
          <a:lstStyle>
            <a:lvl1pPr marL="0" indent="0">
              <a:spcBef>
                <a:spcPts val="0"/>
              </a:spcBef>
              <a:buNone/>
              <a:defRPr sz="3137" spc="0" baseline="0">
                <a:solidFill>
                  <a:schemeClr val="bg1"/>
                </a:solidFill>
                <a:latin typeface="+mj-lt"/>
              </a:defRPr>
            </a:lvl1pPr>
          </a:lstStyle>
          <a:p>
            <a:r>
              <a:rPr lang="en-US" dirty="0">
                <a:solidFill>
                  <a:schemeClr val="bg1"/>
                </a:solidFill>
              </a:rPr>
              <a:t>Name</a:t>
            </a:r>
          </a:p>
        </p:txBody>
      </p:sp>
      <p:sp>
        <p:nvSpPr>
          <p:cNvPr id="14" name="Title 12"/>
          <p:cNvSpPr>
            <a:spLocks noGrp="1"/>
          </p:cNvSpPr>
          <p:nvPr>
            <p:ph type="title" hasCustomPrompt="1"/>
          </p:nvPr>
        </p:nvSpPr>
        <p:spPr>
          <a:xfrm>
            <a:off x="544080" y="2073276"/>
            <a:ext cx="9179004" cy="1804311"/>
          </a:xfrm>
          <a:prstGeom prst="rect">
            <a:avLst/>
          </a:prstGeom>
        </p:spPr>
        <p:txBody>
          <a:bodyPr lIns="146304" tIns="9144" rIns="146304" bIns="9144" anchor="b" anchorCtr="0"/>
          <a:lstStyle>
            <a:lvl1pPr marL="0" indent="0">
              <a:spcBef>
                <a:spcPts val="0"/>
              </a:spcBef>
              <a:buNone/>
              <a:defRPr sz="7058">
                <a:solidFill>
                  <a:schemeClr val="bg1"/>
                </a:solidFill>
                <a:latin typeface="+mj-lt"/>
              </a:defRPr>
            </a:lvl1pPr>
          </a:lstStyle>
          <a:p>
            <a:r>
              <a:rPr lang="en-US" sz="5882" dirty="0">
                <a:solidFill>
                  <a:schemeClr val="bg1"/>
                </a:solidFill>
              </a:rPr>
              <a:t>Demo</a:t>
            </a:r>
          </a:p>
        </p:txBody>
      </p:sp>
      <p:pic>
        <p:nvPicPr>
          <p:cNvPr id="8" name="Picture 6" descr="A close up of a sign&#10;&#10;Description automatically generated">
            <a:extLst>
              <a:ext uri="{FF2B5EF4-FFF2-40B4-BE49-F238E27FC236}">
                <a16:creationId xmlns:a16="http://schemas.microsoft.com/office/drawing/2014/main" id="{95C2DB9E-C2FE-4D06-82CE-61A4B72236DD}"/>
              </a:ext>
            </a:extLst>
          </p:cNvPr>
          <p:cNvPicPr>
            <a:picLocks noChangeAspect="1"/>
          </p:cNvPicPr>
          <p:nvPr userDrawn="1"/>
        </p:nvPicPr>
        <p:blipFill>
          <a:blip r:embed="rId3"/>
          <a:stretch>
            <a:fillRect/>
          </a:stretch>
        </p:blipFill>
        <p:spPr>
          <a:xfrm>
            <a:off x="506289" y="6193368"/>
            <a:ext cx="639635" cy="569112"/>
          </a:xfrm>
          <a:prstGeom prst="rect">
            <a:avLst/>
          </a:prstGeom>
        </p:spPr>
      </p:pic>
    </p:spTree>
    <p:extLst>
      <p:ext uri="{BB962C8B-B14F-4D97-AF65-F5344CB8AC3E}">
        <p14:creationId xmlns:p14="http://schemas.microsoft.com/office/powerpoint/2010/main" val="11321011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800" fill="hold"/>
                                        <p:tgtEl>
                                          <p:spTgt spid="4"/>
                                        </p:tgtEl>
                                        <p:attrNameLst>
                                          <p:attrName>ppt_x</p:attrName>
                                        </p:attrNameLst>
                                      </p:cBhvr>
                                      <p:tavLst>
                                        <p:tav tm="0">
                                          <p:val>
                                            <p:strVal val="#ppt_x"/>
                                          </p:val>
                                        </p:tav>
                                        <p:tav tm="100000">
                                          <p:val>
                                            <p:strVal val="#ppt_x"/>
                                          </p:val>
                                        </p:tav>
                                      </p:tavLst>
                                    </p:anim>
                                    <p:anim calcmode="lin" valueType="num">
                                      <p:cBhvr additive="base">
                                        <p:cTn id="8" dur="8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2998896" y="477"/>
            <a:ext cx="9172873" cy="6857523"/>
          </a:xfrm>
          <a:prstGeom prst="rect">
            <a:avLst/>
          </a:prstGeom>
        </p:spPr>
      </p:pic>
      <p:sp>
        <p:nvSpPr>
          <p:cNvPr id="2" name="Title 1"/>
          <p:cNvSpPr>
            <a:spLocks noGrp="1"/>
          </p:cNvSpPr>
          <p:nvPr>
            <p:ph type="title" hasCustomPrompt="1"/>
          </p:nvPr>
        </p:nvSpPr>
        <p:spPr>
          <a:xfrm>
            <a:off x="568046" y="1186356"/>
            <a:ext cx="10906502" cy="1158793"/>
          </a:xfrm>
          <a:noFill/>
        </p:spPr>
        <p:txBody>
          <a:bodyPr wrap="square"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12165544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Transmission">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a:alphaModFix amt="10000"/>
          </a:blip>
          <a:srcRect t="43378" r="43213" b="10783"/>
          <a:stretch/>
        </p:blipFill>
        <p:spPr>
          <a:xfrm>
            <a:off x="2998896" y="477"/>
            <a:ext cx="9172873" cy="6857523"/>
          </a:xfrm>
          <a:prstGeom prst="rect">
            <a:avLst/>
          </a:prstGeom>
        </p:spPr>
      </p:pic>
      <p:sp>
        <p:nvSpPr>
          <p:cNvPr id="2" name="Title 1"/>
          <p:cNvSpPr>
            <a:spLocks noGrp="1"/>
          </p:cNvSpPr>
          <p:nvPr>
            <p:ph type="title" hasCustomPrompt="1"/>
          </p:nvPr>
        </p:nvSpPr>
        <p:spPr>
          <a:xfrm>
            <a:off x="532189" y="2084172"/>
            <a:ext cx="5563811" cy="1158793"/>
          </a:xfrm>
          <a:noFill/>
        </p:spPr>
        <p:txBody>
          <a:bodyPr wrap="square"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61333982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Plain">
    <p:bg>
      <p:bgPr>
        <a:solidFill>
          <a:srgbClr val="0078D7"/>
        </a:solidFill>
        <a:effectLst/>
      </p:bgPr>
    </p:bg>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532189" y="2084172"/>
            <a:ext cx="5563811" cy="1158793"/>
          </a:xfrm>
          <a:noFill/>
        </p:spPr>
        <p:txBody>
          <a:bodyPr wrap="square" tIns="91440" bIns="91440" anchor="t" anchorCtr="0">
            <a:spAutoFit/>
          </a:bodyPr>
          <a:lstStyle>
            <a:lvl1pPr>
              <a:defRPr sz="7058" spc="-98" baseline="0">
                <a:solidFill>
                  <a:schemeClr val="bg1"/>
                </a:solidFill>
              </a:defRPr>
            </a:lvl1pPr>
          </a:lstStyle>
          <a:p>
            <a:r>
              <a:rPr lang="en-US" dirty="0"/>
              <a:t>Section title</a:t>
            </a:r>
          </a:p>
        </p:txBody>
      </p:sp>
    </p:spTree>
    <p:extLst>
      <p:ext uri="{BB962C8B-B14F-4D97-AF65-F5344CB8AC3E}">
        <p14:creationId xmlns:p14="http://schemas.microsoft.com/office/powerpoint/2010/main" val="117328263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0-50 Right Photo">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3345" y="1217195"/>
            <a:ext cx="5154444" cy="1973570"/>
          </a:xfrm>
        </p:spPr>
        <p:txBody>
          <a:bodyPr wrap="square">
            <a:spAutoFit/>
          </a:bodyPr>
          <a:lstStyle>
            <a:lvl1pPr>
              <a:defRPr sz="6470" baseline="0">
                <a:solidFill>
                  <a:schemeClr val="bg1"/>
                </a:solidFill>
              </a:defRPr>
            </a:lvl1pPr>
          </a:lstStyle>
          <a:p>
            <a:r>
              <a:rPr lang="en-US" dirty="0"/>
              <a:t>50/50 photo layout</a:t>
            </a:r>
          </a:p>
        </p:txBody>
      </p:sp>
      <p:sp>
        <p:nvSpPr>
          <p:cNvPr id="5" name="Picture Placeholder 4"/>
          <p:cNvSpPr>
            <a:spLocks noGrp="1"/>
          </p:cNvSpPr>
          <p:nvPr>
            <p:ph type="pic" sz="quarter" idx="10"/>
          </p:nvPr>
        </p:nvSpPr>
        <p:spPr bwMode="ltGray">
          <a:xfrm>
            <a:off x="6110006" y="0"/>
            <a:ext cx="6094444" cy="6856100"/>
          </a:xfrm>
          <a:blipFill dpi="0" rotWithShape="1">
            <a:blip r:embed="rId2"/>
            <a:srcRect/>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253546382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En blanco">
    <p:bg>
      <p:bgPr>
        <a:solidFill>
          <a:schemeClr val="tx1"/>
        </a:solidFill>
        <a:effectLst/>
      </p:bgPr>
    </p:bg>
    <p:spTree>
      <p:nvGrpSpPr>
        <p:cNvPr id="1" name=""/>
        <p:cNvGrpSpPr/>
        <p:nvPr/>
      </p:nvGrpSpPr>
      <p:grpSpPr>
        <a:xfrm>
          <a:off x="0" y="0"/>
          <a:ext cx="0" cy="0"/>
          <a:chOff x="0" y="0"/>
          <a:chExt cx="0" cy="0"/>
        </a:xfrm>
      </p:grpSpPr>
      <p:pic>
        <p:nvPicPr>
          <p:cNvPr id="5" name="Imagen 12">
            <a:extLst>
              <a:ext uri="{FF2B5EF4-FFF2-40B4-BE49-F238E27FC236}">
                <a16:creationId xmlns:a16="http://schemas.microsoft.com/office/drawing/2014/main" id="{FDA9BFB2-75C1-4948-95B3-F5285E54B47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7634" y="5681071"/>
            <a:ext cx="786871" cy="892535"/>
          </a:xfrm>
          <a:prstGeom prst="rect">
            <a:avLst/>
          </a:prstGeom>
          <a:effectLst>
            <a:outerShdw blurRad="622300" dist="76200" dir="7200000" sx="163000" sy="163000" rotWithShape="0">
              <a:schemeClr val="bg1">
                <a:alpha val="66000"/>
              </a:schemeClr>
            </a:outerShdw>
          </a:effectLst>
        </p:spPr>
      </p:pic>
      <p:sp>
        <p:nvSpPr>
          <p:cNvPr id="6" name="CuadroTexto 1">
            <a:extLst>
              <a:ext uri="{FF2B5EF4-FFF2-40B4-BE49-F238E27FC236}">
                <a16:creationId xmlns:a16="http://schemas.microsoft.com/office/drawing/2014/main" id="{5AF7DF1C-2265-CD49-84B9-41036518FE7B}"/>
              </a:ext>
            </a:extLst>
          </p:cNvPr>
          <p:cNvSpPr txBox="1"/>
          <p:nvPr userDrawn="1"/>
        </p:nvSpPr>
        <p:spPr>
          <a:xfrm>
            <a:off x="10536002" y="6262889"/>
            <a:ext cx="15183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b="0" dirty="0">
                <a:solidFill>
                  <a:schemeClr val="bg1"/>
                </a:solidFill>
                <a:effectLst>
                  <a:outerShdw blurRad="762000" dist="38100" dir="16200000" sx="111000" sy="111000" rotWithShape="0">
                    <a:schemeClr val="bg1">
                      <a:alpha val="87000"/>
                    </a:schemeClr>
                  </a:outerShdw>
                </a:effectLst>
                <a:latin typeface="Helvetica" panose="020B0604020202020204" pitchFamily="34" charset="0"/>
                <a:cs typeface="Helvetica" panose="020B0604020202020204" pitchFamily="34" charset="0"/>
              </a:rPr>
              <a:t>#</a:t>
            </a:r>
            <a:r>
              <a:rPr lang="es-ES" sz="1800" b="0" dirty="0" err="1">
                <a:solidFill>
                  <a:schemeClr val="bg1"/>
                </a:solidFill>
                <a:effectLst>
                  <a:outerShdw blurRad="762000" dist="114300" dir="16200000" sx="111000" sy="111000" rotWithShape="0">
                    <a:schemeClr val="bg1">
                      <a:alpha val="87000"/>
                    </a:schemeClr>
                  </a:outerShdw>
                </a:effectLst>
                <a:latin typeface="Helvetica" panose="020B0604020202020204" pitchFamily="34" charset="0"/>
                <a:cs typeface="Helvetica" panose="020B0604020202020204" pitchFamily="34" charset="0"/>
              </a:rPr>
              <a:t>netcoreconf</a:t>
            </a:r>
            <a:endParaRPr lang="es-ES" sz="1800" b="0" dirty="0">
              <a:solidFill>
                <a:schemeClr val="bg1"/>
              </a:solidFill>
              <a:effectLst>
                <a:outerShdw blurRad="762000" dist="114300" dir="16200000" sx="111000" sy="111000" rotWithShape="0">
                  <a:schemeClr val="bg1">
                    <a:alpha val="87000"/>
                  </a:schemeClr>
                </a:outerShdw>
              </a:effectLst>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05204319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023120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rgbClr val="5C2D9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81097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77889264"/>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losing slide Connect logo">
    <p:bg>
      <p:bgPr>
        <a:solidFill>
          <a:srgbClr val="0078D7"/>
        </a:solidFill>
        <a:effectLst/>
      </p:bgPr>
    </p:bg>
    <p:spTree>
      <p:nvGrpSpPr>
        <p:cNvPr id="1" name=""/>
        <p:cNvGrpSpPr/>
        <p:nvPr/>
      </p:nvGrpSpPr>
      <p:grpSpPr>
        <a:xfrm>
          <a:off x="0" y="0"/>
          <a:ext cx="0" cy="0"/>
          <a:chOff x="0" y="0"/>
          <a:chExt cx="0" cy="0"/>
        </a:xfrm>
      </p:grpSpPr>
      <p:pic>
        <p:nvPicPr>
          <p:cNvPr id="3" name="Picture 2" descr="A close up of a logo&#10;&#10;Description automatically generated">
            <a:extLst>
              <a:ext uri="{FF2B5EF4-FFF2-40B4-BE49-F238E27FC236}">
                <a16:creationId xmlns:a16="http://schemas.microsoft.com/office/drawing/2014/main" id="{61353BA0-4BEA-40E1-AB01-50F575A8F0D0}"/>
              </a:ext>
            </a:extLst>
          </p:cNvPr>
          <p:cNvPicPr>
            <a:picLocks noChangeAspect="1"/>
          </p:cNvPicPr>
          <p:nvPr userDrawn="1"/>
        </p:nvPicPr>
        <p:blipFill>
          <a:blip r:embed="rId2"/>
          <a:stretch>
            <a:fillRect/>
          </a:stretch>
        </p:blipFill>
        <p:spPr>
          <a:xfrm>
            <a:off x="10671363" y="5520955"/>
            <a:ext cx="1285805" cy="1144038"/>
          </a:xfrm>
          <a:prstGeom prst="rect">
            <a:avLst/>
          </a:prstGeom>
        </p:spPr>
      </p:pic>
    </p:spTree>
    <p:extLst>
      <p:ext uri="{BB962C8B-B14F-4D97-AF65-F5344CB8AC3E}">
        <p14:creationId xmlns:p14="http://schemas.microsoft.com/office/powerpoint/2010/main" val="428654355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losing slide Microsoft">
    <p:bg>
      <p:bgRef idx="1001">
        <a:schemeClr val="bg2"/>
      </p:bgRef>
    </p:bg>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9BDEA390-3F20-4374-B8DE-64519AACB172}"/>
              </a:ext>
            </a:extLst>
          </p:cNvPr>
          <p:cNvPicPr>
            <a:picLocks noChangeAspect="1"/>
          </p:cNvPicPr>
          <p:nvPr userDrawn="1"/>
        </p:nvPicPr>
        <p:blipFill>
          <a:blip r:embed="rId2"/>
          <a:stretch>
            <a:fillRect/>
          </a:stretch>
        </p:blipFill>
        <p:spPr>
          <a:xfrm>
            <a:off x="2542983" y="267721"/>
            <a:ext cx="7106034" cy="6322559"/>
          </a:xfrm>
          <a:prstGeom prst="rect">
            <a:avLst/>
          </a:prstGeom>
        </p:spPr>
      </p:pic>
    </p:spTree>
    <p:extLst>
      <p:ext uri="{BB962C8B-B14F-4D97-AF65-F5344CB8AC3E}">
        <p14:creationId xmlns:p14="http://schemas.microsoft.com/office/powerpoint/2010/main" val="170801623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28475839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cSld name="1_En blanco">
    <p:bg>
      <p:bgPr>
        <a:solidFill>
          <a:schemeClr val="tx1"/>
        </a:solidFill>
        <a:effectLst/>
      </p:bgPr>
    </p:bg>
    <p:spTree>
      <p:nvGrpSpPr>
        <p:cNvPr id="1" name=""/>
        <p:cNvGrpSpPr/>
        <p:nvPr/>
      </p:nvGrpSpPr>
      <p:grpSpPr>
        <a:xfrm>
          <a:off x="0" y="0"/>
          <a:ext cx="0" cy="0"/>
          <a:chOff x="0" y="0"/>
          <a:chExt cx="0" cy="0"/>
        </a:xfrm>
      </p:grpSpPr>
      <p:pic>
        <p:nvPicPr>
          <p:cNvPr id="5" name="Imagen 12">
            <a:extLst>
              <a:ext uri="{FF2B5EF4-FFF2-40B4-BE49-F238E27FC236}">
                <a16:creationId xmlns:a16="http://schemas.microsoft.com/office/drawing/2014/main" id="{FDA9BFB2-75C1-4948-95B3-F5285E54B47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7634" y="5681071"/>
            <a:ext cx="786871" cy="892535"/>
          </a:xfrm>
          <a:prstGeom prst="rect">
            <a:avLst/>
          </a:prstGeom>
          <a:effectLst>
            <a:outerShdw blurRad="622300" dist="76200" dir="7200000" sx="163000" sy="163000" rotWithShape="0">
              <a:schemeClr val="bg1">
                <a:alpha val="66000"/>
              </a:schemeClr>
            </a:outerShdw>
          </a:effectLst>
        </p:spPr>
      </p:pic>
      <p:sp>
        <p:nvSpPr>
          <p:cNvPr id="6" name="CuadroTexto 1">
            <a:extLst>
              <a:ext uri="{FF2B5EF4-FFF2-40B4-BE49-F238E27FC236}">
                <a16:creationId xmlns:a16="http://schemas.microsoft.com/office/drawing/2014/main" id="{5AF7DF1C-2265-CD49-84B9-41036518FE7B}"/>
              </a:ext>
            </a:extLst>
          </p:cNvPr>
          <p:cNvSpPr txBox="1"/>
          <p:nvPr userDrawn="1"/>
        </p:nvSpPr>
        <p:spPr>
          <a:xfrm>
            <a:off x="10536002" y="6262889"/>
            <a:ext cx="15183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b="0" dirty="0">
                <a:solidFill>
                  <a:schemeClr val="bg1"/>
                </a:solidFill>
                <a:effectLst>
                  <a:outerShdw blurRad="762000" dist="38100" dir="16200000" sx="111000" sy="111000" rotWithShape="0">
                    <a:schemeClr val="bg1">
                      <a:alpha val="87000"/>
                    </a:schemeClr>
                  </a:outerShdw>
                </a:effectLst>
                <a:latin typeface="Helvetica" panose="020B0604020202020204" pitchFamily="34" charset="0"/>
                <a:cs typeface="Helvetica" panose="020B0604020202020204" pitchFamily="34" charset="0"/>
              </a:rPr>
              <a:t>#</a:t>
            </a:r>
            <a:r>
              <a:rPr lang="es-ES" sz="1800" b="0" dirty="0" err="1">
                <a:solidFill>
                  <a:schemeClr val="bg1"/>
                </a:solidFill>
                <a:effectLst>
                  <a:outerShdw blurRad="762000" dist="114300" dir="16200000" sx="111000" sy="111000" rotWithShape="0">
                    <a:schemeClr val="bg1">
                      <a:alpha val="87000"/>
                    </a:schemeClr>
                  </a:outerShdw>
                </a:effectLst>
                <a:latin typeface="Helvetica" panose="020B0604020202020204" pitchFamily="34" charset="0"/>
                <a:cs typeface="Helvetica" panose="020B0604020202020204" pitchFamily="34" charset="0"/>
              </a:rPr>
              <a:t>netcoreconf</a:t>
            </a:r>
            <a:endParaRPr lang="es-ES" sz="1800" b="0" dirty="0">
              <a:solidFill>
                <a:schemeClr val="bg1"/>
              </a:solidFill>
              <a:effectLst>
                <a:outerShdw blurRad="762000" dist="114300" dir="16200000" sx="111000" sy="111000" rotWithShape="0">
                  <a:schemeClr val="bg1">
                    <a:alpha val="87000"/>
                  </a:schemeClr>
                </a:outerShdw>
              </a:effectLst>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6567510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iapositiva de título">
    <p:bg>
      <p:bgPr>
        <a:solidFill>
          <a:srgbClr val="C8302D"/>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0" y="2109542"/>
            <a:ext cx="10240453"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950" y="3425825"/>
            <a:ext cx="10240453"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376334017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ivider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324833207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ivider Slide w/ sub titl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19248" y="4114857"/>
            <a:ext cx="11151917"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748351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Diseño personalizado">
    <p:bg>
      <p:bgRef idx="1001">
        <a:schemeClr val="bg1"/>
      </p:bgRef>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C7C8E554-3FDF-459F-A8F4-EDF854F8A935}"/>
              </a:ext>
            </a:extLst>
          </p:cNvPr>
          <p:cNvSpPr/>
          <p:nvPr userDrawn="1"/>
        </p:nvSpPr>
        <p:spPr>
          <a:xfrm>
            <a:off x="0" y="6413721"/>
            <a:ext cx="12192000" cy="44427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6">
            <a:extLst>
              <a:ext uri="{FF2B5EF4-FFF2-40B4-BE49-F238E27FC236}">
                <a16:creationId xmlns:a16="http://schemas.microsoft.com/office/drawing/2014/main" id="{CFBFC3C6-7718-480B-BA55-A81A1259F61C}"/>
              </a:ext>
            </a:extLst>
          </p:cNvPr>
          <p:cNvSpPr/>
          <p:nvPr userDrawn="1"/>
        </p:nvSpPr>
        <p:spPr>
          <a:xfrm>
            <a:off x="0" y="1027906"/>
            <a:ext cx="12192000" cy="4571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13" name="Imagen 12">
            <a:extLst>
              <a:ext uri="{FF2B5EF4-FFF2-40B4-BE49-F238E27FC236}">
                <a16:creationId xmlns:a16="http://schemas.microsoft.com/office/drawing/2014/main" id="{E3AB0683-8CFC-4E1E-9B82-4D0D2C036A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250312" y="5504486"/>
            <a:ext cx="786871" cy="892535"/>
          </a:xfrm>
          <a:prstGeom prst="rect">
            <a:avLst/>
          </a:prstGeom>
        </p:spPr>
      </p:pic>
      <p:sp>
        <p:nvSpPr>
          <p:cNvPr id="14" name="Marcador de fecha 13">
            <a:extLst>
              <a:ext uri="{FF2B5EF4-FFF2-40B4-BE49-F238E27FC236}">
                <a16:creationId xmlns:a16="http://schemas.microsoft.com/office/drawing/2014/main" id="{83FD43D3-BE7F-4EDF-9B3B-DF0C79ECFEA3}"/>
              </a:ext>
            </a:extLst>
          </p:cNvPr>
          <p:cNvSpPr>
            <a:spLocks noGrp="1"/>
          </p:cNvSpPr>
          <p:nvPr>
            <p:ph type="dt" sz="half" idx="10"/>
          </p:nvPr>
        </p:nvSpPr>
        <p:spPr>
          <a:xfrm>
            <a:off x="305938" y="6451762"/>
            <a:ext cx="2743200" cy="365125"/>
          </a:xfrm>
        </p:spPr>
        <p:txBody>
          <a:bodyPr/>
          <a:lstStyle>
            <a:lvl1pPr>
              <a:defRPr>
                <a:solidFill>
                  <a:schemeClr val="bg1"/>
                </a:solidFill>
              </a:defRPr>
            </a:lvl1pPr>
          </a:lstStyle>
          <a:p>
            <a:fld id="{DC76426A-DF8C-4B33-AC87-8CA5E8B7F10A}" type="datetimeFigureOut">
              <a:rPr lang="es-ES" smtClean="0"/>
              <a:pPr/>
              <a:t>28/09/2019</a:t>
            </a:fld>
            <a:endParaRPr lang="es-ES"/>
          </a:p>
        </p:txBody>
      </p:sp>
      <p:sp>
        <p:nvSpPr>
          <p:cNvPr id="15" name="Marcador de pie de página 14">
            <a:extLst>
              <a:ext uri="{FF2B5EF4-FFF2-40B4-BE49-F238E27FC236}">
                <a16:creationId xmlns:a16="http://schemas.microsoft.com/office/drawing/2014/main" id="{9499C88A-4D53-4D56-9323-867D9F2ED503}"/>
              </a:ext>
            </a:extLst>
          </p:cNvPr>
          <p:cNvSpPr>
            <a:spLocks noGrp="1"/>
          </p:cNvSpPr>
          <p:nvPr>
            <p:ph type="ftr" sz="quarter" idx="11"/>
          </p:nvPr>
        </p:nvSpPr>
        <p:spPr>
          <a:xfrm>
            <a:off x="3465394" y="6451762"/>
            <a:ext cx="4114800" cy="365125"/>
          </a:xfrm>
        </p:spPr>
        <p:txBody>
          <a:bodyPr/>
          <a:lstStyle>
            <a:lvl1pPr>
              <a:defRPr>
                <a:solidFill>
                  <a:schemeClr val="bg1"/>
                </a:solidFill>
              </a:defRPr>
            </a:lvl1pPr>
          </a:lstStyle>
          <a:p>
            <a:endParaRPr lang="es-ES"/>
          </a:p>
        </p:txBody>
      </p:sp>
      <p:sp>
        <p:nvSpPr>
          <p:cNvPr id="16" name="Marcador de número de diapositiva 15">
            <a:extLst>
              <a:ext uri="{FF2B5EF4-FFF2-40B4-BE49-F238E27FC236}">
                <a16:creationId xmlns:a16="http://schemas.microsoft.com/office/drawing/2014/main" id="{0922C18C-0DCC-45B3-B7A9-B85F96E0F7F7}"/>
              </a:ext>
            </a:extLst>
          </p:cNvPr>
          <p:cNvSpPr>
            <a:spLocks noGrp="1"/>
          </p:cNvSpPr>
          <p:nvPr>
            <p:ph type="sldNum" sz="quarter" idx="12"/>
          </p:nvPr>
        </p:nvSpPr>
        <p:spPr>
          <a:xfrm>
            <a:off x="7771264" y="6434485"/>
            <a:ext cx="2743200" cy="365125"/>
          </a:xfrm>
        </p:spPr>
        <p:txBody>
          <a:bodyPr/>
          <a:lstStyle>
            <a:lvl1pPr>
              <a:defRPr sz="1600">
                <a:solidFill>
                  <a:schemeClr val="bg1"/>
                </a:solidFill>
                <a:latin typeface="Helvetica" panose="020B0604020202020204" pitchFamily="34" charset="0"/>
                <a:cs typeface="Helvetica" panose="020B0604020202020204" pitchFamily="34" charset="0"/>
              </a:defRPr>
            </a:lvl1pPr>
          </a:lstStyle>
          <a:p>
            <a:endParaRPr lang="es-ES"/>
          </a:p>
        </p:txBody>
      </p:sp>
      <p:sp>
        <p:nvSpPr>
          <p:cNvPr id="8" name="Título 7">
            <a:extLst>
              <a:ext uri="{FF2B5EF4-FFF2-40B4-BE49-F238E27FC236}">
                <a16:creationId xmlns:a16="http://schemas.microsoft.com/office/drawing/2014/main" id="{18272690-7287-416B-8A94-44BB66DE741D}"/>
              </a:ext>
            </a:extLst>
          </p:cNvPr>
          <p:cNvSpPr>
            <a:spLocks noGrp="1"/>
          </p:cNvSpPr>
          <p:nvPr>
            <p:ph type="title"/>
          </p:nvPr>
        </p:nvSpPr>
        <p:spPr>
          <a:xfrm>
            <a:off x="838200" y="126587"/>
            <a:ext cx="10515600" cy="1171466"/>
          </a:xfrm>
          <a:noFill/>
        </p:spPr>
        <p:txBody>
          <a:bodyPr>
            <a:noAutofit/>
          </a:bodyPr>
          <a:lstStyle>
            <a:lvl1pPr>
              <a:defRPr sz="3600">
                <a:solidFill>
                  <a:srgbClr val="561B64"/>
                </a:solidFill>
              </a:defRPr>
            </a:lvl1pPr>
          </a:lstStyle>
          <a:p>
            <a:r>
              <a:rPr lang="es-ES"/>
              <a:t>Haga clic para modificar el estilo de título del patrón</a:t>
            </a:r>
          </a:p>
        </p:txBody>
      </p:sp>
      <p:sp>
        <p:nvSpPr>
          <p:cNvPr id="2" name="CuadroTexto 1">
            <a:extLst>
              <a:ext uri="{FF2B5EF4-FFF2-40B4-BE49-F238E27FC236}">
                <a16:creationId xmlns:a16="http://schemas.microsoft.com/office/drawing/2014/main" id="{9A161A1A-FF99-48CB-B1CC-88137F488B66}"/>
              </a:ext>
            </a:extLst>
          </p:cNvPr>
          <p:cNvSpPr txBox="1"/>
          <p:nvPr userDrawn="1"/>
        </p:nvSpPr>
        <p:spPr>
          <a:xfrm>
            <a:off x="10594618" y="6447555"/>
            <a:ext cx="151836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800" b="0">
                <a:solidFill>
                  <a:schemeClr val="bg1"/>
                </a:solidFill>
                <a:latin typeface="Helvetica" panose="020B0604020202020204" pitchFamily="34" charset="0"/>
                <a:cs typeface="Helvetica" panose="020B0604020202020204" pitchFamily="34" charset="0"/>
              </a:rPr>
              <a:t>#netcoreconf</a:t>
            </a:r>
          </a:p>
        </p:txBody>
      </p:sp>
    </p:spTree>
    <p:extLst>
      <p:ext uri="{BB962C8B-B14F-4D97-AF65-F5344CB8AC3E}">
        <p14:creationId xmlns:p14="http://schemas.microsoft.com/office/powerpoint/2010/main" val="2909841865"/>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0" y="2109542"/>
            <a:ext cx="10240453"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950" y="3425825"/>
            <a:ext cx="10240453"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30532748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2_Divider Slid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307923903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2_Divider Slide w/ sub title">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19248" y="4114857"/>
            <a:ext cx="11151917"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1721881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solidFill>
          <a:srgbClr val="548E3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0" y="2109542"/>
            <a:ext cx="10240453"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978950" y="3425825"/>
            <a:ext cx="10240453"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1490897337"/>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3_Divider Slide">
    <p:bg>
      <p:bgPr>
        <a:solidFill>
          <a:srgbClr val="548E3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Tree>
    <p:extLst>
      <p:ext uri="{BB962C8B-B14F-4D97-AF65-F5344CB8AC3E}">
        <p14:creationId xmlns:p14="http://schemas.microsoft.com/office/powerpoint/2010/main" val="254134264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3_Divider Slide w/ sub title">
    <p:bg>
      <p:bgPr>
        <a:solidFill>
          <a:srgbClr val="548E3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gradFill>
                  <a:gsLst>
                    <a:gs pos="100000">
                      <a:schemeClr val="bg1"/>
                    </a:gs>
                    <a:gs pos="0">
                      <a:schemeClr val="bg1"/>
                    </a:gs>
                  </a:gsLst>
                  <a:lin ang="5400000" scaled="0"/>
                </a:gradFill>
              </a:defRPr>
            </a:lvl1pPr>
          </a:lstStyle>
          <a:p>
            <a:r>
              <a:rPr lang="en-US" dirty="0"/>
              <a:t>Click to edit title style</a:t>
            </a:r>
          </a:p>
        </p:txBody>
      </p:sp>
      <p:sp>
        <p:nvSpPr>
          <p:cNvPr id="6" name="Text Placeholder 4"/>
          <p:cNvSpPr>
            <a:spLocks noGrp="1"/>
          </p:cNvSpPr>
          <p:nvPr>
            <p:ph type="body" sz="quarter" idx="12" hasCustomPrompt="1"/>
          </p:nvPr>
        </p:nvSpPr>
        <p:spPr>
          <a:xfrm>
            <a:off x="519248" y="4114857"/>
            <a:ext cx="11151917"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Sub Title</a:t>
            </a:r>
          </a:p>
        </p:txBody>
      </p:sp>
    </p:spTree>
    <p:extLst>
      <p:ext uri="{BB962C8B-B14F-4D97-AF65-F5344CB8AC3E}">
        <p14:creationId xmlns:p14="http://schemas.microsoft.com/office/powerpoint/2010/main" val="161923669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78950" y="2109542"/>
            <a:ext cx="10240453" cy="997196"/>
          </a:xfrm>
        </p:spPr>
        <p:txBody>
          <a:bodyPr anchor="b" anchorCtr="0"/>
          <a:lstStyle>
            <a:lvl1pPr>
              <a:defRPr sz="5401" spc="-113" baseline="0">
                <a:solidFill>
                  <a:schemeClr val="bg2">
                    <a:lumMod val="75000"/>
                  </a:schemeClr>
                </a:solidFill>
              </a:defRPr>
            </a:lvl1pPr>
          </a:lstStyle>
          <a:p>
            <a:r>
              <a:rPr lang="en-US" dirty="0"/>
              <a:t>Click to edit title style</a:t>
            </a:r>
          </a:p>
        </p:txBody>
      </p:sp>
      <p:sp>
        <p:nvSpPr>
          <p:cNvPr id="5" name="Text Placeholder 4"/>
          <p:cNvSpPr>
            <a:spLocks noGrp="1"/>
          </p:cNvSpPr>
          <p:nvPr>
            <p:ph type="body" sz="quarter" idx="12" hasCustomPrompt="1"/>
          </p:nvPr>
        </p:nvSpPr>
        <p:spPr>
          <a:xfrm>
            <a:off x="978950" y="3425825"/>
            <a:ext cx="10240453" cy="498598"/>
          </a:xfrm>
        </p:spPr>
        <p:txBody>
          <a:bodyPr>
            <a:noAutofit/>
          </a:bodyPr>
          <a:lstStyle>
            <a:lvl1pPr marL="0" indent="0">
              <a:spcBef>
                <a:spcPts val="0"/>
              </a:spcBef>
              <a:buNone/>
              <a:defRPr spc="-53" baseline="0">
                <a:solidFill>
                  <a:schemeClr val="bg2">
                    <a:lumMod val="75000"/>
                  </a:schemeClr>
                </a:solidFill>
                <a:latin typeface="+mj-lt"/>
              </a:defRPr>
            </a:lvl1pPr>
          </a:lstStyle>
          <a:p>
            <a:pPr lvl="0"/>
            <a:r>
              <a:rPr lang="en-US" dirty="0"/>
              <a:t>Speaker Title</a:t>
            </a:r>
          </a:p>
        </p:txBody>
      </p:sp>
    </p:spTree>
    <p:extLst>
      <p:ext uri="{BB962C8B-B14F-4D97-AF65-F5344CB8AC3E}">
        <p14:creationId xmlns:p14="http://schemas.microsoft.com/office/powerpoint/2010/main" val="135078574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_Divider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solidFill>
                  <a:schemeClr val="bg2">
                    <a:lumMod val="75000"/>
                  </a:schemeClr>
                </a:solidFill>
              </a:defRPr>
            </a:lvl1pPr>
          </a:lstStyle>
          <a:p>
            <a:r>
              <a:rPr lang="en-US" dirty="0"/>
              <a:t>Click to edit title style</a:t>
            </a:r>
          </a:p>
        </p:txBody>
      </p:sp>
    </p:spTree>
    <p:extLst>
      <p:ext uri="{BB962C8B-B14F-4D97-AF65-F5344CB8AC3E}">
        <p14:creationId xmlns:p14="http://schemas.microsoft.com/office/powerpoint/2010/main" val="164670219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1_Divider Slide w/ sub titl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19248" y="2819605"/>
            <a:ext cx="11151917" cy="1218795"/>
          </a:xfrm>
        </p:spPr>
        <p:txBody>
          <a:bodyPr anchor="b" anchorCtr="0"/>
          <a:lstStyle>
            <a:lvl1pPr>
              <a:defRPr sz="6602" spc="-225" baseline="0">
                <a:solidFill>
                  <a:schemeClr val="bg2">
                    <a:lumMod val="75000"/>
                  </a:schemeClr>
                </a:solidFill>
              </a:defRPr>
            </a:lvl1pPr>
          </a:lstStyle>
          <a:p>
            <a:r>
              <a:rPr lang="en-US" dirty="0"/>
              <a:t>Click to edit title style</a:t>
            </a:r>
          </a:p>
        </p:txBody>
      </p:sp>
      <p:sp>
        <p:nvSpPr>
          <p:cNvPr id="6" name="Text Placeholder 4"/>
          <p:cNvSpPr>
            <a:spLocks noGrp="1"/>
          </p:cNvSpPr>
          <p:nvPr>
            <p:ph type="body" sz="quarter" idx="12" hasCustomPrompt="1"/>
          </p:nvPr>
        </p:nvSpPr>
        <p:spPr>
          <a:xfrm>
            <a:off x="519248" y="4114857"/>
            <a:ext cx="11151917" cy="498598"/>
          </a:xfrm>
        </p:spPr>
        <p:txBody>
          <a:bodyPr>
            <a:noAutofit/>
          </a:bodyPr>
          <a:lstStyle>
            <a:lvl1pPr marL="0" indent="0">
              <a:spcBef>
                <a:spcPts val="0"/>
              </a:spcBef>
              <a:buNone/>
              <a:defRPr spc="-53" baseline="0">
                <a:solidFill>
                  <a:schemeClr val="bg2">
                    <a:lumMod val="75000"/>
                  </a:schemeClr>
                </a:solidFill>
                <a:latin typeface="+mj-lt"/>
              </a:defRPr>
            </a:lvl1pPr>
          </a:lstStyle>
          <a:p>
            <a:pPr lvl="0"/>
            <a:r>
              <a:rPr lang="en-US" dirty="0"/>
              <a:t>Sub Title</a:t>
            </a:r>
          </a:p>
        </p:txBody>
      </p:sp>
    </p:spTree>
    <p:extLst>
      <p:ext uri="{BB962C8B-B14F-4D97-AF65-F5344CB8AC3E}">
        <p14:creationId xmlns:p14="http://schemas.microsoft.com/office/powerpoint/2010/main" val="162613271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Demo, Video etc. &quot;special&quot; slides">
    <p:spTree>
      <p:nvGrpSpPr>
        <p:cNvPr id="1" name=""/>
        <p:cNvGrpSpPr/>
        <p:nvPr/>
      </p:nvGrpSpPr>
      <p:grpSpPr>
        <a:xfrm>
          <a:off x="0" y="0"/>
          <a:ext cx="0" cy="0"/>
          <a:chOff x="0" y="0"/>
          <a:chExt cx="0" cy="0"/>
        </a:xfrm>
      </p:grpSpPr>
      <p:sp>
        <p:nvSpPr>
          <p:cNvPr id="3" name="Subtitle 2"/>
          <p:cNvSpPr>
            <a:spLocks noGrp="1"/>
          </p:cNvSpPr>
          <p:nvPr>
            <p:ph type="subTitle" idx="1"/>
          </p:nvPr>
        </p:nvSpPr>
        <p:spPr>
          <a:xfrm>
            <a:off x="973392" y="4343402"/>
            <a:ext cx="10240453" cy="461665"/>
          </a:xfrm>
        </p:spPr>
        <p:txBody>
          <a:bodyPr>
            <a:noAutofit/>
          </a:bodyPr>
          <a:lstStyle>
            <a:lvl1pPr marL="0" indent="0" algn="l">
              <a:lnSpc>
                <a:spcPct val="90000"/>
              </a:lnSpc>
              <a:spcBef>
                <a:spcPts val="0"/>
              </a:spcBef>
              <a:buNone/>
              <a:defRPr lang="en-US" sz="2701" kern="1200" spc="-53" baseline="0" dirty="0">
                <a:solidFill>
                  <a:srgbClr val="333333"/>
                </a:solidFill>
                <a:latin typeface="+mj-lt"/>
                <a:ea typeface="+mn-ea"/>
                <a:cs typeface="+mn-cs"/>
              </a:defRPr>
            </a:lvl1pPr>
            <a:lvl2pPr marL="342978" indent="0" algn="ctr">
              <a:buNone/>
              <a:defRPr>
                <a:solidFill>
                  <a:schemeClr val="tx1">
                    <a:tint val="75000"/>
                  </a:schemeClr>
                </a:solidFill>
              </a:defRPr>
            </a:lvl2pPr>
            <a:lvl3pPr marL="685955" indent="0" algn="ctr">
              <a:buNone/>
              <a:defRPr>
                <a:solidFill>
                  <a:schemeClr val="tx1">
                    <a:tint val="75000"/>
                  </a:schemeClr>
                </a:solidFill>
              </a:defRPr>
            </a:lvl3pPr>
            <a:lvl4pPr marL="1028933" indent="0" algn="ctr">
              <a:buNone/>
              <a:defRPr>
                <a:solidFill>
                  <a:schemeClr val="tx1">
                    <a:tint val="75000"/>
                  </a:schemeClr>
                </a:solidFill>
              </a:defRPr>
            </a:lvl4pPr>
            <a:lvl5pPr marL="1371911" indent="0" algn="ctr">
              <a:buNone/>
              <a:defRPr>
                <a:solidFill>
                  <a:schemeClr val="tx1">
                    <a:tint val="75000"/>
                  </a:schemeClr>
                </a:solidFill>
              </a:defRPr>
            </a:lvl5pPr>
            <a:lvl6pPr marL="1714889" indent="0" algn="ctr">
              <a:buNone/>
              <a:defRPr>
                <a:solidFill>
                  <a:schemeClr val="tx1">
                    <a:tint val="75000"/>
                  </a:schemeClr>
                </a:solidFill>
              </a:defRPr>
            </a:lvl6pPr>
            <a:lvl7pPr marL="2057866" indent="0" algn="ctr">
              <a:buNone/>
              <a:defRPr>
                <a:solidFill>
                  <a:schemeClr val="tx1">
                    <a:tint val="75000"/>
                  </a:schemeClr>
                </a:solidFill>
              </a:defRPr>
            </a:lvl7pPr>
            <a:lvl8pPr marL="2400844" indent="0" algn="ctr">
              <a:buNone/>
              <a:defRPr>
                <a:solidFill>
                  <a:schemeClr val="tx1">
                    <a:tint val="75000"/>
                  </a:schemeClr>
                </a:solidFill>
              </a:defRPr>
            </a:lvl8pPr>
            <a:lvl9pPr marL="2743822" indent="0" algn="ctr">
              <a:buNone/>
              <a:defRPr>
                <a:solidFill>
                  <a:schemeClr val="tx1">
                    <a:tint val="75000"/>
                  </a:schemeClr>
                </a:solidFill>
              </a:defRPr>
            </a:lvl9pPr>
          </a:lstStyle>
          <a:p>
            <a:pPr marL="0" marR="0" lvl="0" indent="0" algn="l" defTabSz="685955" rtl="0" eaLnBrk="1" fontAlgn="auto" latinLnBrk="0" hangingPunct="1">
              <a:lnSpc>
                <a:spcPct val="90000"/>
              </a:lnSpc>
              <a:spcBef>
                <a:spcPts val="0"/>
              </a:spcBef>
              <a:spcAft>
                <a:spcPts val="0"/>
              </a:spcAft>
              <a:buClrTx/>
              <a:buSzPct val="90000"/>
              <a:buFont typeface="Arial" pitchFamily="34" charset="0"/>
              <a:buNone/>
              <a:tabLst/>
            </a:pPr>
            <a:r>
              <a:rPr lang="es-ES"/>
              <a:t>Haga clic para modificar el estilo de subtítulo del patrón</a:t>
            </a:r>
            <a:endParaRPr lang="en-US" dirty="0"/>
          </a:p>
        </p:txBody>
      </p:sp>
      <p:sp>
        <p:nvSpPr>
          <p:cNvPr id="7" name="Text Placeholder 6"/>
          <p:cNvSpPr>
            <a:spLocks noGrp="1"/>
          </p:cNvSpPr>
          <p:nvPr>
            <p:ph type="body" sz="quarter" idx="10" hasCustomPrompt="1"/>
          </p:nvPr>
        </p:nvSpPr>
        <p:spPr>
          <a:xfrm>
            <a:off x="973393" y="2739678"/>
            <a:ext cx="10248393" cy="1378644"/>
          </a:xfrm>
        </p:spPr>
        <p:txBody>
          <a:bodyPr anchor="ctr" anchorCtr="0">
            <a:noAutofit/>
            <a:scene3d>
              <a:camera prst="orthographicFront"/>
              <a:lightRig rig="flat" dir="t"/>
            </a:scene3d>
            <a:sp3d>
              <a:contourClr>
                <a:schemeClr val="tx2"/>
              </a:contourClr>
            </a:sp3d>
          </a:bodyPr>
          <a:lstStyle>
            <a:lvl1pPr marL="0" indent="0" algn="l">
              <a:spcBef>
                <a:spcPts val="0"/>
              </a:spcBef>
              <a:buFont typeface="Arial" pitchFamily="34" charset="0"/>
              <a:buNone/>
              <a:defRPr lang="en-US" sz="7202" b="0" kern="1200" cap="none" spc="-300" baseline="0" dirty="0" smtClean="0">
                <a:ln w="3175">
                  <a:noFill/>
                </a:ln>
                <a:solidFill>
                  <a:schemeClr val="accent1"/>
                </a:solidFill>
                <a:effectLst/>
                <a:latin typeface="+mj-lt"/>
                <a:ea typeface="+mn-ea"/>
                <a:cs typeface="Arial" charset="0"/>
              </a:defRPr>
            </a:lvl1pPr>
          </a:lstStyle>
          <a:p>
            <a:pPr lvl="0"/>
            <a:r>
              <a:rPr lang="en-US" dirty="0"/>
              <a:t>click to…</a:t>
            </a:r>
          </a:p>
        </p:txBody>
      </p:sp>
      <p:sp>
        <p:nvSpPr>
          <p:cNvPr id="5" name="Text Placeholder 4"/>
          <p:cNvSpPr>
            <a:spLocks noGrp="1"/>
          </p:cNvSpPr>
          <p:nvPr>
            <p:ph type="body" sz="quarter" idx="11"/>
          </p:nvPr>
        </p:nvSpPr>
        <p:spPr>
          <a:xfrm>
            <a:off x="973392" y="1447800"/>
            <a:ext cx="10240453" cy="914096"/>
          </a:xfrm>
        </p:spPr>
        <p:txBody>
          <a:bodyPr wrap="square" anchor="b">
            <a:noAutofit/>
          </a:bodyPr>
          <a:lstStyle>
            <a:lvl1pPr marL="0" indent="0">
              <a:buNone/>
              <a:defRPr sz="4951" spc="-113">
                <a:solidFill>
                  <a:srgbClr val="333333"/>
                </a:solidFill>
              </a:defRPr>
            </a:lvl1pPr>
          </a:lstStyle>
          <a:p>
            <a:pPr lvl="0"/>
            <a:r>
              <a:rPr lang="es-ES"/>
              <a:t>Haga clic para modificar los estilos de texto del patrón</a:t>
            </a:r>
          </a:p>
        </p:txBody>
      </p:sp>
    </p:spTree>
    <p:extLst>
      <p:ext uri="{BB962C8B-B14F-4D97-AF65-F5344CB8AC3E}">
        <p14:creationId xmlns:p14="http://schemas.microsoft.com/office/powerpoint/2010/main" val="3992872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Diseño personalizado">
    <p:bg>
      <p:bgPr>
        <a:blipFill dpi="0" rotWithShape="1">
          <a:blip r:embed="rId2">
            <a:lum/>
            <a:extLst>
              <a:ext uri="{96DAC541-7B7A-43D3-8B79-37D633B846F1}">
                <asvg:svgBlip xmlns:asvg="http://schemas.microsoft.com/office/drawing/2016/SVG/main" r:embed="rId3"/>
              </a:ext>
            </a:extLst>
          </a:blip>
          <a:srcRect/>
          <a:stretch>
            <a:fillRect t="-13000" b="-13000"/>
          </a:stretch>
        </a:blipFill>
        <a:effectLst/>
      </p:bgPr>
    </p:bg>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C7C8E554-3FDF-459F-A8F4-EDF854F8A935}"/>
              </a:ext>
            </a:extLst>
          </p:cNvPr>
          <p:cNvSpPr/>
          <p:nvPr userDrawn="1"/>
        </p:nvSpPr>
        <p:spPr>
          <a:xfrm>
            <a:off x="0" y="6413721"/>
            <a:ext cx="12192000" cy="44427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7" name="Rectángulo 6">
            <a:extLst>
              <a:ext uri="{FF2B5EF4-FFF2-40B4-BE49-F238E27FC236}">
                <a16:creationId xmlns:a16="http://schemas.microsoft.com/office/drawing/2014/main" id="{CFBFC3C6-7718-480B-BA55-A81A1259F61C}"/>
              </a:ext>
            </a:extLst>
          </p:cNvPr>
          <p:cNvSpPr/>
          <p:nvPr userDrawn="1"/>
        </p:nvSpPr>
        <p:spPr>
          <a:xfrm>
            <a:off x="0" y="1027906"/>
            <a:ext cx="12192000" cy="45719"/>
          </a:xfrm>
          <a:prstGeom prst="rect">
            <a:avLst/>
          </a:prstGeom>
          <a:solidFill>
            <a:srgbClr val="561B6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13" name="Imagen 12">
            <a:extLst>
              <a:ext uri="{FF2B5EF4-FFF2-40B4-BE49-F238E27FC236}">
                <a16:creationId xmlns:a16="http://schemas.microsoft.com/office/drawing/2014/main" id="{E3AB0683-8CFC-4E1E-9B82-4D0D2C036AE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250312" y="5504486"/>
            <a:ext cx="786871" cy="892535"/>
          </a:xfrm>
          <a:prstGeom prst="rect">
            <a:avLst/>
          </a:prstGeom>
        </p:spPr>
      </p:pic>
      <p:sp>
        <p:nvSpPr>
          <p:cNvPr id="14" name="Marcador de fecha 13">
            <a:extLst>
              <a:ext uri="{FF2B5EF4-FFF2-40B4-BE49-F238E27FC236}">
                <a16:creationId xmlns:a16="http://schemas.microsoft.com/office/drawing/2014/main" id="{83FD43D3-BE7F-4EDF-9B3B-DF0C79ECFEA3}"/>
              </a:ext>
            </a:extLst>
          </p:cNvPr>
          <p:cNvSpPr>
            <a:spLocks noGrp="1"/>
          </p:cNvSpPr>
          <p:nvPr>
            <p:ph type="dt" sz="half" idx="10"/>
          </p:nvPr>
        </p:nvSpPr>
        <p:spPr>
          <a:xfrm>
            <a:off x="838200" y="6451762"/>
            <a:ext cx="2743200" cy="365125"/>
          </a:xfrm>
        </p:spPr>
        <p:txBody>
          <a:bodyPr/>
          <a:lstStyle>
            <a:lvl1pPr>
              <a:defRPr>
                <a:solidFill>
                  <a:schemeClr val="bg1"/>
                </a:solidFill>
              </a:defRPr>
            </a:lvl1pPr>
          </a:lstStyle>
          <a:p>
            <a:fld id="{DC76426A-DF8C-4B33-AC87-8CA5E8B7F10A}" type="datetimeFigureOut">
              <a:rPr lang="es-ES" smtClean="0"/>
              <a:pPr/>
              <a:t>28/09/2019</a:t>
            </a:fld>
            <a:endParaRPr lang="es-ES"/>
          </a:p>
        </p:txBody>
      </p:sp>
      <p:sp>
        <p:nvSpPr>
          <p:cNvPr id="15" name="Marcador de pie de página 14">
            <a:extLst>
              <a:ext uri="{FF2B5EF4-FFF2-40B4-BE49-F238E27FC236}">
                <a16:creationId xmlns:a16="http://schemas.microsoft.com/office/drawing/2014/main" id="{9499C88A-4D53-4D56-9323-867D9F2ED503}"/>
              </a:ext>
            </a:extLst>
          </p:cNvPr>
          <p:cNvSpPr>
            <a:spLocks noGrp="1"/>
          </p:cNvSpPr>
          <p:nvPr>
            <p:ph type="ftr" sz="quarter" idx="11"/>
          </p:nvPr>
        </p:nvSpPr>
        <p:spPr>
          <a:xfrm>
            <a:off x="4038600" y="6451762"/>
            <a:ext cx="4114800" cy="365125"/>
          </a:xfrm>
        </p:spPr>
        <p:txBody>
          <a:bodyPr/>
          <a:lstStyle>
            <a:lvl1pPr>
              <a:defRPr>
                <a:solidFill>
                  <a:schemeClr val="bg1"/>
                </a:solidFill>
              </a:defRPr>
            </a:lvl1pPr>
          </a:lstStyle>
          <a:p>
            <a:endParaRPr lang="es-ES"/>
          </a:p>
        </p:txBody>
      </p:sp>
      <p:sp>
        <p:nvSpPr>
          <p:cNvPr id="16" name="Marcador de número de diapositiva 15">
            <a:extLst>
              <a:ext uri="{FF2B5EF4-FFF2-40B4-BE49-F238E27FC236}">
                <a16:creationId xmlns:a16="http://schemas.microsoft.com/office/drawing/2014/main" id="{0922C18C-0DCC-45B3-B7A9-B85F96E0F7F7}"/>
              </a:ext>
            </a:extLst>
          </p:cNvPr>
          <p:cNvSpPr>
            <a:spLocks noGrp="1"/>
          </p:cNvSpPr>
          <p:nvPr>
            <p:ph type="sldNum" sz="quarter" idx="12"/>
          </p:nvPr>
        </p:nvSpPr>
        <p:spPr>
          <a:xfrm>
            <a:off x="8610600" y="6451762"/>
            <a:ext cx="2743200" cy="365125"/>
          </a:xfrm>
        </p:spPr>
        <p:txBody>
          <a:bodyPr/>
          <a:lstStyle>
            <a:lvl1pPr>
              <a:defRPr>
                <a:solidFill>
                  <a:schemeClr val="bg1"/>
                </a:solidFill>
              </a:defRPr>
            </a:lvl1pPr>
          </a:lstStyle>
          <a:p>
            <a:fld id="{B134C537-E200-477B-94A3-6E2D3ED69214}" type="slidenum">
              <a:rPr lang="es-ES" smtClean="0"/>
              <a:pPr/>
              <a:t>‹Nº›</a:t>
            </a:fld>
            <a:endParaRPr lang="es-ES"/>
          </a:p>
        </p:txBody>
      </p:sp>
      <p:sp>
        <p:nvSpPr>
          <p:cNvPr id="8" name="Título 7">
            <a:extLst>
              <a:ext uri="{FF2B5EF4-FFF2-40B4-BE49-F238E27FC236}">
                <a16:creationId xmlns:a16="http://schemas.microsoft.com/office/drawing/2014/main" id="{18272690-7287-416B-8A94-44BB66DE741D}"/>
              </a:ext>
            </a:extLst>
          </p:cNvPr>
          <p:cNvSpPr>
            <a:spLocks noGrp="1"/>
          </p:cNvSpPr>
          <p:nvPr>
            <p:ph type="title" hasCustomPrompt="1"/>
          </p:nvPr>
        </p:nvSpPr>
        <p:spPr>
          <a:xfrm>
            <a:off x="838200" y="126587"/>
            <a:ext cx="10515600" cy="1171466"/>
          </a:xfrm>
          <a:noFill/>
        </p:spPr>
        <p:txBody>
          <a:bodyPr>
            <a:noAutofit/>
          </a:bodyPr>
          <a:lstStyle>
            <a:lvl1pPr>
              <a:defRPr sz="3600">
                <a:solidFill>
                  <a:srgbClr val="561B64"/>
                </a:solidFill>
              </a:defRPr>
            </a:lvl1pPr>
          </a:lstStyle>
          <a:p>
            <a:r>
              <a:rPr lang="es-ES"/>
              <a:t>Agradecimientos</a:t>
            </a:r>
          </a:p>
        </p:txBody>
      </p:sp>
    </p:spTree>
    <p:extLst>
      <p:ext uri="{BB962C8B-B14F-4D97-AF65-F5344CB8AC3E}">
        <p14:creationId xmlns:p14="http://schemas.microsoft.com/office/powerpoint/2010/main" val="491318768"/>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mp; Content, 2-color,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688276"/>
            <a:ext cx="11151917" cy="163299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3" name="Title 2"/>
          <p:cNvSpPr>
            <a:spLocks noGrp="1"/>
          </p:cNvSpPr>
          <p:nvPr>
            <p:ph type="title"/>
          </p:nvPr>
        </p:nvSpPr>
        <p:spPr/>
        <p:txBody>
          <a:bodyPr/>
          <a:lstStyle>
            <a:lvl1pPr>
              <a:defRPr>
                <a:solidFill>
                  <a:srgbClr val="333333"/>
                </a:solidFill>
              </a:defRPr>
            </a:lvl1pPr>
          </a:lstStyle>
          <a:p>
            <a:r>
              <a:rPr lang="es-ES"/>
              <a:t>Haga clic para modificar el estilo de título del patrón</a:t>
            </a:r>
            <a:endParaRPr lang="en-US" dirty="0"/>
          </a:p>
        </p:txBody>
      </p:sp>
    </p:spTree>
    <p:extLst>
      <p:ext uri="{BB962C8B-B14F-4D97-AF65-F5344CB8AC3E}">
        <p14:creationId xmlns:p14="http://schemas.microsoft.com/office/powerpoint/2010/main" val="413422024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8" y="1447799"/>
            <a:ext cx="11151917"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3" name="Title 2"/>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Tree>
    <p:extLst>
      <p:ext uri="{BB962C8B-B14F-4D97-AF65-F5344CB8AC3E}">
        <p14:creationId xmlns:p14="http://schemas.microsoft.com/office/powerpoint/2010/main" val="422673141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mp; Content w/Bullets">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2"/>
            <a:ext cx="11151917" cy="747897"/>
          </a:xfrm>
        </p:spPr>
        <p:txBody>
          <a:bodyPr/>
          <a:lstStyle>
            <a:lvl1pPr>
              <a:defRPr>
                <a:solidFill>
                  <a:schemeClr val="accent1"/>
                </a:solidFill>
              </a:defRPr>
            </a:lvl1pPr>
          </a:lstStyle>
          <a:p>
            <a:r>
              <a:rPr lang="es-ES"/>
              <a:t>Haga clic para modificar el estilo de título del patrón</a:t>
            </a:r>
            <a:endParaRPr lang="en-US" dirty="0"/>
          </a:p>
        </p:txBody>
      </p:sp>
      <p:sp>
        <p:nvSpPr>
          <p:cNvPr id="5" name="Text Placeholder 4"/>
          <p:cNvSpPr>
            <a:spLocks noGrp="1"/>
          </p:cNvSpPr>
          <p:nvPr>
            <p:ph type="body" sz="quarter" idx="10"/>
          </p:nvPr>
        </p:nvSpPr>
        <p:spPr>
          <a:xfrm>
            <a:off x="519248" y="1447799"/>
            <a:ext cx="11151917" cy="2043636"/>
          </a:xfrm>
          <a:prstGeom prst="rect">
            <a:avLst/>
          </a:prstGeom>
        </p:spPr>
        <p:txBody>
          <a:bodyPr/>
          <a:lstStyle>
            <a:lvl1pPr marL="213179" indent="-213179">
              <a:buFont typeface="Wingdings" pitchFamily="2" charset="2"/>
              <a:buChar char=""/>
              <a:defRPr sz="3001">
                <a:solidFill>
                  <a:srgbClr val="333333"/>
                </a:solidFill>
              </a:defRPr>
            </a:lvl1pPr>
            <a:lvl2pPr marL="388247" indent="-175069">
              <a:buFont typeface="Wingdings" pitchFamily="2" charset="2"/>
              <a:buChar char=""/>
              <a:defRPr>
                <a:solidFill>
                  <a:srgbClr val="333333"/>
                </a:solidFill>
                <a:latin typeface="+mn-lt"/>
              </a:defRPr>
            </a:lvl2pPr>
            <a:lvl3pPr marL="556171" indent="-167923">
              <a:buFont typeface="Wingdings" pitchFamily="2" charset="2"/>
              <a:buChar char=""/>
              <a:tabLst/>
              <a:defRPr>
                <a:solidFill>
                  <a:srgbClr val="333333"/>
                </a:solidFill>
                <a:latin typeface="+mn-lt"/>
              </a:defRPr>
            </a:lvl3pPr>
            <a:lvl4pPr marL="685983" indent="-129813">
              <a:buFont typeface="Wingdings" pitchFamily="2" charset="2"/>
              <a:buChar char=""/>
              <a:defRPr>
                <a:solidFill>
                  <a:srgbClr val="333333"/>
                </a:solidFill>
                <a:latin typeface="+mn-lt"/>
              </a:defRPr>
            </a:lvl4pPr>
            <a:lvl5pPr marL="815796" indent="-129813">
              <a:buFont typeface="Wingdings" pitchFamily="2" charset="2"/>
              <a:buChar char=""/>
              <a:tabLst/>
              <a:defRPr>
                <a:solidFill>
                  <a:srgbClr val="333333"/>
                </a:solidFill>
                <a:latin typeface="+mn-lt"/>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extLst>
      <p:ext uri="{BB962C8B-B14F-4D97-AF65-F5344CB8AC3E}">
        <p14:creationId xmlns:p14="http://schemas.microsoft.com/office/powerpoint/2010/main" val="228196525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itle &amp; 2-Content,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chemeClr val="accent1"/>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chemeClr val="accent1"/>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Haga clic para modificar los estilos de texto del patrón</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Segundo nivel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Tercer nivel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Cuarto nivel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Quinto nivel</a:t>
            </a:r>
            <a:endParaRPr lang="en-US" dirty="0"/>
          </a:p>
        </p:txBody>
      </p:sp>
    </p:spTree>
    <p:extLst>
      <p:ext uri="{BB962C8B-B14F-4D97-AF65-F5344CB8AC3E}">
        <p14:creationId xmlns:p14="http://schemas.microsoft.com/office/powerpoint/2010/main" val="240051084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6" name="Text Placeholder 5"/>
          <p:cNvSpPr>
            <a:spLocks noGrp="1"/>
          </p:cNvSpPr>
          <p:nvPr>
            <p:ph type="body" sz="quarter" idx="11"/>
          </p:nvPr>
        </p:nvSpPr>
        <p:spPr>
          <a:xfrm>
            <a:off x="520836" y="1447802"/>
            <a:ext cx="5396365"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9" name="Text Placeholder 8"/>
          <p:cNvSpPr>
            <a:spLocks noGrp="1"/>
          </p:cNvSpPr>
          <p:nvPr>
            <p:ph type="body" sz="quarter" idx="12"/>
          </p:nvPr>
        </p:nvSpPr>
        <p:spPr>
          <a:xfrm>
            <a:off x="6279563" y="1447802"/>
            <a:ext cx="5396365"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Haga clic para modificar los estilos de texto del patrón</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Segundo nivel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Tercer nivel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Cuarto nivel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Quinto nivel</a:t>
            </a:r>
            <a:endParaRPr lang="en-US" dirty="0"/>
          </a:p>
        </p:txBody>
      </p:sp>
    </p:spTree>
    <p:extLst>
      <p:ext uri="{BB962C8B-B14F-4D97-AF65-F5344CB8AC3E}">
        <p14:creationId xmlns:p14="http://schemas.microsoft.com/office/powerpoint/2010/main" val="318821499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mp; 2-Content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4" name="Text Placeholder 3"/>
          <p:cNvSpPr>
            <a:spLocks noGrp="1"/>
          </p:cNvSpPr>
          <p:nvPr>
            <p:ph type="body" sz="quarter" idx="10"/>
          </p:nvPr>
        </p:nvSpPr>
        <p:spPr>
          <a:xfrm>
            <a:off x="520836" y="1447801"/>
            <a:ext cx="5396365" cy="1763816"/>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Text Placeholder 6"/>
          <p:cNvSpPr>
            <a:spLocks noGrp="1"/>
          </p:cNvSpPr>
          <p:nvPr>
            <p:ph type="body" sz="quarter" idx="11"/>
          </p:nvPr>
        </p:nvSpPr>
        <p:spPr>
          <a:xfrm>
            <a:off x="6279563" y="1447802"/>
            <a:ext cx="5396365" cy="2040815"/>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Haga clic para modificar los estilos de texto del patrón</a:t>
            </a:r>
          </a:p>
          <a:p>
            <a:pPr marL="219133" marR="0" lvl="1"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Segundo nivel</a:t>
            </a:r>
          </a:p>
          <a:p>
            <a:pPr marL="219133" marR="0" lvl="2"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Tercer nivel</a:t>
            </a:r>
          </a:p>
          <a:p>
            <a:pPr marL="219133" marR="0" lvl="3"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Cuarto nivel</a:t>
            </a:r>
          </a:p>
          <a:p>
            <a:pPr marL="219133" marR="0" lvl="4"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Quinto nivel</a:t>
            </a:r>
            <a:endParaRPr lang="en-US" dirty="0"/>
          </a:p>
        </p:txBody>
      </p:sp>
    </p:spTree>
    <p:extLst>
      <p:ext uri="{BB962C8B-B14F-4D97-AF65-F5344CB8AC3E}">
        <p14:creationId xmlns:p14="http://schemas.microsoft.com/office/powerpoint/2010/main" val="221998693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6" name="Text Placeholder 5"/>
          <p:cNvSpPr>
            <a:spLocks noGrp="1"/>
          </p:cNvSpPr>
          <p:nvPr>
            <p:ph type="body" sz="quarter" idx="11"/>
          </p:nvPr>
        </p:nvSpPr>
        <p:spPr>
          <a:xfrm>
            <a:off x="520836" y="1965602"/>
            <a:ext cx="5396365" cy="2027107"/>
          </a:xfrm>
        </p:spPr>
        <p:txBody>
          <a:bodyPr/>
          <a:lstStyle>
            <a:lvl1pPr marL="0" indent="0">
              <a:spcBef>
                <a:spcPts val="900"/>
              </a:spcBef>
              <a:buNone/>
              <a:defRPr sz="2401">
                <a:solidFill>
                  <a:schemeClr val="accent1"/>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9" name="Text Placeholder 8"/>
          <p:cNvSpPr>
            <a:spLocks noGrp="1"/>
          </p:cNvSpPr>
          <p:nvPr>
            <p:ph type="body" sz="quarter" idx="12"/>
          </p:nvPr>
        </p:nvSpPr>
        <p:spPr>
          <a:xfrm>
            <a:off x="6283636" y="1965602"/>
            <a:ext cx="5396365" cy="2027107"/>
          </a:xfrm>
        </p:spPr>
        <p:txBody>
          <a:bodyPr/>
          <a:lstStyle>
            <a:lvl1pPr marL="0" indent="0">
              <a:spcBef>
                <a:spcPts val="900"/>
              </a:spcBef>
              <a:buNone/>
              <a:defRPr lang="en-US" sz="2401" kern="1200" spc="-53" baseline="0" dirty="0" smtClean="0">
                <a:solidFill>
                  <a:schemeClr val="accent1"/>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Haga clic para modificar los estilos de texto del patrón</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Segundo nivel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Tercer nivel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Cuarto nivel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Quinto nivel</a:t>
            </a:r>
            <a:endParaRPr lang="en-US" dirty="0"/>
          </a:p>
        </p:txBody>
      </p:sp>
      <p:sp>
        <p:nvSpPr>
          <p:cNvPr id="8" name="Text Placeholder 8"/>
          <p:cNvSpPr>
            <a:spLocks noGrp="1"/>
          </p:cNvSpPr>
          <p:nvPr>
            <p:ph type="body" sz="quarter" idx="13"/>
          </p:nvPr>
        </p:nvSpPr>
        <p:spPr>
          <a:xfrm>
            <a:off x="520836" y="1447200"/>
            <a:ext cx="5396365" cy="441688"/>
          </a:xfrm>
        </p:spPr>
        <p:txBody>
          <a:bodyPr/>
          <a:lstStyle>
            <a:lvl1pPr marL="0" indent="0">
              <a:spcBef>
                <a:spcPts val="900"/>
              </a:spcBef>
              <a:buNone/>
              <a:defRPr lang="en-US" sz="2701" b="1" kern="1200" spc="-53" baseline="0" dirty="0" smtClean="0">
                <a:solidFill>
                  <a:schemeClr val="accent1"/>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Haga clic para modificar los estilos de texto del patrón</a:t>
            </a:r>
          </a:p>
        </p:txBody>
      </p:sp>
      <p:sp>
        <p:nvSpPr>
          <p:cNvPr id="11" name="Text Placeholder 8"/>
          <p:cNvSpPr>
            <a:spLocks noGrp="1"/>
          </p:cNvSpPr>
          <p:nvPr>
            <p:ph type="body" sz="quarter" idx="14"/>
          </p:nvPr>
        </p:nvSpPr>
        <p:spPr>
          <a:xfrm>
            <a:off x="6283636" y="1447200"/>
            <a:ext cx="5396365" cy="441688"/>
          </a:xfrm>
        </p:spPr>
        <p:txBody>
          <a:bodyPr/>
          <a:lstStyle>
            <a:lvl1pPr marL="0" indent="0">
              <a:spcBef>
                <a:spcPts val="900"/>
              </a:spcBef>
              <a:buNone/>
              <a:defRPr lang="en-US" sz="2701" b="1" kern="1200" spc="-53" baseline="0" dirty="0" smtClean="0">
                <a:solidFill>
                  <a:schemeClr val="accent1"/>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Haga clic para modificar los estilos de texto del patrón</a:t>
            </a:r>
          </a:p>
        </p:txBody>
      </p:sp>
    </p:spTree>
    <p:extLst>
      <p:ext uri="{BB962C8B-B14F-4D97-AF65-F5344CB8AC3E}">
        <p14:creationId xmlns:p14="http://schemas.microsoft.com/office/powerpoint/2010/main" val="220692545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mp; Comparison,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6" name="Text Placeholder 5"/>
          <p:cNvSpPr>
            <a:spLocks noGrp="1"/>
          </p:cNvSpPr>
          <p:nvPr>
            <p:ph type="body" sz="quarter" idx="11"/>
          </p:nvPr>
        </p:nvSpPr>
        <p:spPr>
          <a:xfrm>
            <a:off x="520836" y="1965602"/>
            <a:ext cx="5396365" cy="2462213"/>
          </a:xfrm>
        </p:spPr>
        <p:txBody>
          <a:bodyPr/>
          <a:lstStyle>
            <a:lvl1pPr marL="0" indent="0">
              <a:spcBef>
                <a:spcPts val="900"/>
              </a:spcBef>
              <a:buNone/>
              <a:defRPr sz="24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9" name="Text Placeholder 8"/>
          <p:cNvSpPr>
            <a:spLocks noGrp="1"/>
          </p:cNvSpPr>
          <p:nvPr>
            <p:ph type="body" sz="quarter" idx="12"/>
          </p:nvPr>
        </p:nvSpPr>
        <p:spPr>
          <a:xfrm>
            <a:off x="6283636" y="1965602"/>
            <a:ext cx="5396365" cy="2462213"/>
          </a:xfrm>
        </p:spPr>
        <p:txBody>
          <a:bodyPr/>
          <a:lstStyle>
            <a:lvl1pPr marL="0" indent="0">
              <a:spcBef>
                <a:spcPts val="900"/>
              </a:spcBef>
              <a:buNone/>
              <a:defRPr lang="en-US" sz="24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Haga clic para modificar los estilos de texto del patrón</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Segundo nivel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Tercer nivel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Cuarto nivel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s-ES"/>
              <a:t>Quinto nivel</a:t>
            </a:r>
            <a:endParaRPr lang="en-US" dirty="0"/>
          </a:p>
        </p:txBody>
      </p:sp>
      <p:sp>
        <p:nvSpPr>
          <p:cNvPr id="7" name="Text Placeholder 5"/>
          <p:cNvSpPr>
            <a:spLocks noGrp="1"/>
          </p:cNvSpPr>
          <p:nvPr>
            <p:ph type="body" sz="quarter" idx="13"/>
          </p:nvPr>
        </p:nvSpPr>
        <p:spPr>
          <a:xfrm>
            <a:off x="522136" y="14472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s-ES"/>
              <a:t>Haga clic para modificar los estilos de texto del patrón</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s-ES"/>
              <a:t>Haga clic para modificar los estilos de texto del patrón</a:t>
            </a:r>
          </a:p>
        </p:txBody>
      </p:sp>
    </p:spTree>
    <p:extLst>
      <p:ext uri="{BB962C8B-B14F-4D97-AF65-F5344CB8AC3E}">
        <p14:creationId xmlns:p14="http://schemas.microsoft.com/office/powerpoint/2010/main" val="280308300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itle &amp; Comparison w/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
        <p:nvSpPr>
          <p:cNvPr id="4" name="Text Placeholder 3"/>
          <p:cNvSpPr>
            <a:spLocks noGrp="1"/>
          </p:cNvSpPr>
          <p:nvPr>
            <p:ph type="body" sz="quarter" idx="10"/>
          </p:nvPr>
        </p:nvSpPr>
        <p:spPr>
          <a:xfrm>
            <a:off x="522136" y="1966801"/>
            <a:ext cx="5396365" cy="1763816"/>
          </a:xfrm>
        </p:spPr>
        <p:txBody>
          <a:bodyPr>
            <a:spAutoFit/>
          </a:bodyPr>
          <a:lstStyle>
            <a:lvl1pPr marL="219133" indent="-219133">
              <a:spcBef>
                <a:spcPts val="900"/>
              </a:spcBef>
              <a:buClr>
                <a:schemeClr val="bg2"/>
              </a:buClr>
              <a:buSzPct val="100000"/>
              <a:buFont typeface="Wingdings" pitchFamily="2" charset="2"/>
              <a:buChar char=""/>
              <a:defRPr lang="en-US" sz="2701" kern="1200" spc="-53" baseline="0" dirty="0" smtClean="0">
                <a:solidFill>
                  <a:srgbClr val="333333"/>
                </a:solidFill>
                <a:latin typeface="+mj-lt"/>
                <a:ea typeface="+mn-ea"/>
                <a:cs typeface="+mn-cs"/>
              </a:defRPr>
            </a:lvl1pPr>
            <a:lvl2pPr marL="390629" indent="-171496">
              <a:defRPr sz="1500">
                <a:solidFill>
                  <a:srgbClr val="333333"/>
                </a:solidFill>
              </a:defRPr>
            </a:lvl2pPr>
            <a:lvl3pPr marL="514487" indent="-123858">
              <a:tabLst/>
              <a:defRPr sz="1500">
                <a:solidFill>
                  <a:srgbClr val="333333"/>
                </a:solidFill>
              </a:defRPr>
            </a:lvl3pPr>
            <a:lvl4pPr marL="647873" indent="-133386">
              <a:defRPr>
                <a:solidFill>
                  <a:srgbClr val="333333"/>
                </a:solidFill>
              </a:defRPr>
            </a:lvl4pPr>
            <a:lvl5pPr marL="771731" indent="-123858">
              <a:tabLst/>
              <a:defRPr>
                <a:solidFill>
                  <a:srgbClr val="333333"/>
                </a:solidFill>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Text Placeholder 6"/>
          <p:cNvSpPr>
            <a:spLocks noGrp="1"/>
          </p:cNvSpPr>
          <p:nvPr>
            <p:ph type="body" sz="quarter" idx="11"/>
          </p:nvPr>
        </p:nvSpPr>
        <p:spPr>
          <a:xfrm>
            <a:off x="6284327" y="1965602"/>
            <a:ext cx="5396365" cy="2040815"/>
          </a:xfrm>
        </p:spPr>
        <p:txBody>
          <a:bodyPr>
            <a:spAutoFit/>
          </a:bodyPr>
          <a:lstStyle>
            <a:lvl1pPr marL="254862" indent="-254862">
              <a:spcBef>
                <a:spcPts val="900"/>
              </a:spcBef>
              <a:buClr>
                <a:schemeClr val="bg2"/>
              </a:buClr>
              <a:buFont typeface="Arial" pitchFamily="34" charset="0"/>
              <a:buChar char="•"/>
              <a:defRPr lang="en-US" sz="2701" kern="1200" spc="-53" baseline="0" dirty="0" smtClean="0">
                <a:solidFill>
                  <a:srgbClr val="333333"/>
                </a:solidFill>
                <a:latin typeface="+mj-lt"/>
                <a:ea typeface="+mn-ea"/>
                <a:cs typeface="+mn-cs"/>
              </a:defRPr>
            </a:lvl1pPr>
            <a:lvl2pPr marL="476377" indent="-257244">
              <a:defRPr lang="en-US" sz="1500" kern="1200" spc="0" baseline="0" dirty="0" smtClean="0">
                <a:solidFill>
                  <a:srgbClr val="333333"/>
                </a:solidFill>
                <a:latin typeface="+mn-lt"/>
                <a:ea typeface="+mn-ea"/>
                <a:cs typeface="+mn-cs"/>
              </a:defRPr>
            </a:lvl2pPr>
            <a:lvl3pPr marL="647873" indent="-257244">
              <a:defRPr lang="en-US" sz="1500" kern="1200" spc="0" baseline="0" dirty="0" smtClean="0">
                <a:solidFill>
                  <a:srgbClr val="333333"/>
                </a:solidFill>
                <a:latin typeface="+mn-lt"/>
                <a:ea typeface="+mn-ea"/>
                <a:cs typeface="+mn-cs"/>
              </a:defRPr>
            </a:lvl3pPr>
            <a:lvl4pPr marL="771731" indent="-257244">
              <a:defRPr lang="en-US" sz="1500" kern="1200" spc="0" baseline="0" dirty="0" smtClean="0">
                <a:solidFill>
                  <a:srgbClr val="333333"/>
                </a:solidFill>
                <a:latin typeface="+mn-lt"/>
                <a:ea typeface="+mn-ea"/>
                <a:cs typeface="+mn-cs"/>
              </a:defRPr>
            </a:lvl4pPr>
            <a:lvl5pPr marL="905116" indent="-257244">
              <a:defRPr lang="en-US" sz="1500" kern="1200" spc="0" baseline="0" dirty="0">
                <a:solidFill>
                  <a:srgbClr val="333333"/>
                </a:solidFill>
                <a:latin typeface="+mn-lt"/>
                <a:ea typeface="+mn-ea"/>
                <a:cs typeface="+mn-cs"/>
              </a:defRPr>
            </a:lvl5pPr>
          </a:lstStyle>
          <a:p>
            <a:pPr marL="219133" marR="0" lvl="0"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Haga clic para modificar los estilos de texto del patrón</a:t>
            </a:r>
          </a:p>
          <a:p>
            <a:pPr marL="219133" marR="0" lvl="1"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Segundo nivel</a:t>
            </a:r>
          </a:p>
          <a:p>
            <a:pPr marL="219133" marR="0" lvl="2"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Tercer nivel</a:t>
            </a:r>
          </a:p>
          <a:p>
            <a:pPr marL="219133" marR="0" lvl="3"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Cuarto nivel</a:t>
            </a:r>
          </a:p>
          <a:p>
            <a:pPr marL="219133" marR="0" lvl="4" indent="-219133" algn="l" defTabSz="685955" rtl="0" eaLnBrk="1" fontAlgn="auto" latinLnBrk="0" hangingPunct="1">
              <a:lnSpc>
                <a:spcPct val="90000"/>
              </a:lnSpc>
              <a:spcBef>
                <a:spcPts val="900"/>
              </a:spcBef>
              <a:spcAft>
                <a:spcPts val="0"/>
              </a:spcAft>
              <a:buClr>
                <a:schemeClr val="bg2"/>
              </a:buClr>
              <a:buSzPct val="100000"/>
              <a:buFont typeface="Wingdings" pitchFamily="2" charset="2"/>
              <a:buChar char=""/>
              <a:tabLst/>
            </a:pPr>
            <a:r>
              <a:rPr lang="es-ES"/>
              <a:t>Quinto nivel</a:t>
            </a:r>
            <a:endParaRPr lang="en-US" dirty="0"/>
          </a:p>
        </p:txBody>
      </p:sp>
      <p:sp>
        <p:nvSpPr>
          <p:cNvPr id="6" name="Text Placeholder 5"/>
          <p:cNvSpPr>
            <a:spLocks noGrp="1"/>
          </p:cNvSpPr>
          <p:nvPr>
            <p:ph type="body" sz="quarter" idx="13"/>
          </p:nvPr>
        </p:nvSpPr>
        <p:spPr>
          <a:xfrm>
            <a:off x="5221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s-ES"/>
              <a:t>Haga clic para modificar los estilos de texto del patrón</a:t>
            </a:r>
          </a:p>
        </p:txBody>
      </p:sp>
      <p:sp>
        <p:nvSpPr>
          <p:cNvPr id="8" name="Text Placeholder 5"/>
          <p:cNvSpPr>
            <a:spLocks noGrp="1"/>
          </p:cNvSpPr>
          <p:nvPr>
            <p:ph type="body" sz="quarter" idx="14"/>
          </p:nvPr>
        </p:nvSpPr>
        <p:spPr>
          <a:xfrm>
            <a:off x="6283636" y="1447800"/>
            <a:ext cx="5396365" cy="442800"/>
          </a:xfrm>
        </p:spPr>
        <p:txBody>
          <a:bodyPr/>
          <a:lstStyle>
            <a:lvl1pPr marL="0" indent="0">
              <a:spcBef>
                <a:spcPts val="900"/>
              </a:spcBef>
              <a:buNone/>
              <a:defRPr sz="2701" b="1">
                <a:solidFill>
                  <a:srgbClr val="333333"/>
                </a:solidFill>
                <a:latin typeface="+mj-lt"/>
              </a:defRPr>
            </a:lvl1pPr>
            <a:lvl2pPr marL="0" indent="0">
              <a:buNone/>
              <a:defRPr sz="1500">
                <a:gradFill>
                  <a:gsLst>
                    <a:gs pos="1000">
                      <a:schemeClr val="bg2"/>
                    </a:gs>
                    <a:gs pos="98000">
                      <a:schemeClr val="bg2"/>
                    </a:gs>
                  </a:gsLst>
                  <a:lin ang="5400000" scaled="0"/>
                </a:gradFill>
              </a:defRPr>
            </a:lvl2pPr>
            <a:lvl3pPr marL="175069" indent="0">
              <a:buNone/>
              <a:defRPr sz="1500">
                <a:gradFill>
                  <a:gsLst>
                    <a:gs pos="1000">
                      <a:schemeClr val="bg2"/>
                    </a:gs>
                    <a:gs pos="98000">
                      <a:schemeClr val="bg2"/>
                    </a:gs>
                  </a:gsLst>
                  <a:lin ang="5400000" scaled="0"/>
                </a:gradFill>
              </a:defRPr>
            </a:lvl3pPr>
            <a:lvl4pPr marL="342991" indent="0">
              <a:buNone/>
              <a:defRPr sz="1500">
                <a:gradFill>
                  <a:gsLst>
                    <a:gs pos="1000">
                      <a:schemeClr val="bg2"/>
                    </a:gs>
                    <a:gs pos="98000">
                      <a:schemeClr val="bg2"/>
                    </a:gs>
                  </a:gsLst>
                  <a:lin ang="5400000" scaled="0"/>
                </a:gradFill>
              </a:defRPr>
            </a:lvl4pPr>
            <a:lvl5pPr marL="520442" indent="0">
              <a:buNone/>
              <a:defRPr sz="1500">
                <a:gradFill>
                  <a:gsLst>
                    <a:gs pos="1000">
                      <a:schemeClr val="bg2"/>
                    </a:gs>
                    <a:gs pos="98000">
                      <a:schemeClr val="bg2"/>
                    </a:gs>
                  </a:gsLst>
                  <a:lin ang="5400000" scaled="0"/>
                </a:gradFill>
              </a:defRPr>
            </a:lvl5pPr>
          </a:lstStyle>
          <a:p>
            <a:pPr lvl="0"/>
            <a:r>
              <a:rPr lang="es-ES"/>
              <a:t>Haga clic para modificar los estilos de texto del patrón</a:t>
            </a:r>
          </a:p>
        </p:txBody>
      </p:sp>
    </p:spTree>
    <p:extLst>
      <p:ext uri="{BB962C8B-B14F-4D97-AF65-F5344CB8AC3E}">
        <p14:creationId xmlns:p14="http://schemas.microsoft.com/office/powerpoint/2010/main" val="230186950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Large &amp; Small Content 2">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20835" y="1447802"/>
            <a:ext cx="5434948" cy="1661993"/>
          </a:xfrm>
          <a:prstGeom prst="rect">
            <a:avLst/>
          </a:prstGeom>
        </p:spPr>
        <p:txBody>
          <a:bodyPr>
            <a:noAutofit/>
          </a:bodyPr>
          <a:lstStyle>
            <a:lvl1pPr marL="0" indent="0">
              <a:buNone/>
              <a:defRPr sz="3001" b="0" cap="none" baseline="0">
                <a:solidFill>
                  <a:schemeClr val="accent1"/>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681906"/>
            <a:ext cx="5486169" cy="332399"/>
          </a:xfrm>
          <a:prstGeom prst="rect">
            <a:avLst/>
          </a:prstGeom>
        </p:spPr>
        <p:txBody>
          <a:bodyPr>
            <a:noAutofit/>
          </a:bodyPr>
          <a:lstStyle>
            <a:lvl1pPr marL="0" indent="0">
              <a:spcBef>
                <a:spcPts val="900"/>
              </a:spcBef>
              <a:buNone/>
              <a:defRPr lang="en-US" sz="1500" kern="1200" spc="0" dirty="0" smtClean="0">
                <a:solidFill>
                  <a:srgbClr val="333333"/>
                </a:soli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s-ES"/>
              <a:t>Haga clic para modificar los estilos de texto del patrón</a:t>
            </a:r>
          </a:p>
        </p:txBody>
      </p:sp>
      <p:sp>
        <p:nvSpPr>
          <p:cNvPr id="12" name="Title 11"/>
          <p:cNvSpPr>
            <a:spLocks noGrp="1"/>
          </p:cNvSpPr>
          <p:nvPr>
            <p:ph type="title"/>
          </p:nvPr>
        </p:nvSpPr>
        <p:spPr/>
        <p:txBody>
          <a:bodyPr>
            <a:noAutofit/>
          </a:bodyPr>
          <a:lstStyle>
            <a:lvl1pPr>
              <a:defRPr>
                <a:solidFill>
                  <a:srgbClr val="333333"/>
                </a:solidFill>
              </a:defRPr>
            </a:lvl1pPr>
          </a:lstStyle>
          <a:p>
            <a:r>
              <a:rPr lang="es-ES"/>
              <a:t>Haga clic para modificar el estilo de título del patrón</a:t>
            </a:r>
            <a:endParaRPr lang="en-US" dirty="0"/>
          </a:p>
        </p:txBody>
      </p:sp>
    </p:spTree>
    <p:extLst>
      <p:ext uri="{BB962C8B-B14F-4D97-AF65-F5344CB8AC3E}">
        <p14:creationId xmlns:p14="http://schemas.microsoft.com/office/powerpoint/2010/main" val="1778668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60609010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solidFill>
                  <a:schemeClr val="accent1"/>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s-ES"/>
              <a:t>Haga clic para modificar los estilos de texto del patrón</a:t>
            </a:r>
          </a:p>
        </p:txBody>
      </p:sp>
    </p:spTree>
    <p:extLst>
      <p:ext uri="{BB962C8B-B14F-4D97-AF65-F5344CB8AC3E}">
        <p14:creationId xmlns:p14="http://schemas.microsoft.com/office/powerpoint/2010/main" val="267913904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solidFill>
                  <a:schemeClr val="accent1"/>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s-ES"/>
              <a:t>Haga clic para modificar los estilos de texto del patrón</a:t>
            </a:r>
          </a:p>
        </p:txBody>
      </p:sp>
      <p:sp>
        <p:nvSpPr>
          <p:cNvPr id="4" name="Picture Placeholder 3"/>
          <p:cNvSpPr>
            <a:spLocks noGrp="1"/>
          </p:cNvSpPr>
          <p:nvPr>
            <p:ph type="pic" sz="quarter" idx="14" hasCustomPrompt="1"/>
          </p:nvPr>
        </p:nvSpPr>
        <p:spPr>
          <a:xfrm>
            <a:off x="0" y="0"/>
            <a:ext cx="5981669"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5143127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0" y="0"/>
            <a:ext cx="5931729"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2"/>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447802"/>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s-ES"/>
              <a:t>Haga clic para modificar los estilos de texto del patrón</a:t>
            </a:r>
          </a:p>
        </p:txBody>
      </p:sp>
    </p:spTree>
    <p:extLst>
      <p:ext uri="{BB962C8B-B14F-4D97-AF65-F5344CB8AC3E}">
        <p14:creationId xmlns:p14="http://schemas.microsoft.com/office/powerpoint/2010/main" val="426858721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2" y="0"/>
            <a:ext cx="5931729"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2"/>
            <a:ext cx="5233764" cy="1661993"/>
          </a:xfrm>
          <a:prstGeom prst="rect">
            <a:avLst/>
          </a:prstGeom>
        </p:spPr>
        <p:txBody>
          <a:bodyPr>
            <a:noAutofit/>
          </a:bodyPr>
          <a:lstStyle>
            <a:lvl1pPr marL="0" indent="0">
              <a:buNone/>
              <a:defRPr sz="3001" b="0" cap="none" baseline="0">
                <a:solidFill>
                  <a:schemeClr val="bg2">
                    <a:lumMod val="75000"/>
                  </a:schemeClr>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447802"/>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s-ES"/>
              <a:t>Haga clic para modificar los estilos de texto del patrón</a:t>
            </a:r>
          </a:p>
        </p:txBody>
      </p:sp>
    </p:spTree>
    <p:extLst>
      <p:ext uri="{BB962C8B-B14F-4D97-AF65-F5344CB8AC3E}">
        <p14:creationId xmlns:p14="http://schemas.microsoft.com/office/powerpoint/2010/main" val="253993831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0" y="0"/>
            <a:ext cx="5931729" cy="6858000"/>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2"/>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447802"/>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s-ES"/>
              <a:t>Haga clic para modificar los estilos de texto del patrón</a:t>
            </a:r>
          </a:p>
        </p:txBody>
      </p:sp>
    </p:spTree>
    <p:extLst>
      <p:ext uri="{BB962C8B-B14F-4D97-AF65-F5344CB8AC3E}">
        <p14:creationId xmlns:p14="http://schemas.microsoft.com/office/powerpoint/2010/main" val="1425031109"/>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11270" y="0"/>
            <a:ext cx="5931729" cy="6858000"/>
          </a:xfrm>
          <a:prstGeom prst="rect">
            <a:avLst/>
          </a:prstGeom>
          <a:solidFill>
            <a:srgbClr val="548E3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520835" y="1447802"/>
            <a:ext cx="5233764"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6189761" y="1447802"/>
            <a:ext cx="5486169"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s-ES"/>
              <a:t>Haga clic para modificar los estilos de texto del patrón</a:t>
            </a:r>
          </a:p>
        </p:txBody>
      </p:sp>
    </p:spTree>
    <p:extLst>
      <p:ext uri="{BB962C8B-B14F-4D97-AF65-F5344CB8AC3E}">
        <p14:creationId xmlns:p14="http://schemas.microsoft.com/office/powerpoint/2010/main" val="493299637"/>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Color Block text w/Photo on Right">
    <p:spTree>
      <p:nvGrpSpPr>
        <p:cNvPr id="1" name=""/>
        <p:cNvGrpSpPr/>
        <p:nvPr/>
      </p:nvGrpSpPr>
      <p:grpSpPr>
        <a:xfrm>
          <a:off x="0" y="0"/>
          <a:ext cx="0" cy="0"/>
          <a:chOff x="0" y="0"/>
          <a:chExt cx="0" cy="0"/>
        </a:xfrm>
      </p:grpSpPr>
      <p:sp>
        <p:nvSpPr>
          <p:cNvPr id="7" name="Rectangle 6"/>
          <p:cNvSpPr/>
          <p:nvPr userDrawn="1"/>
        </p:nvSpPr>
        <p:spPr bwMode="white">
          <a:xfrm>
            <a:off x="8966" y="0"/>
            <a:ext cx="6221445"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4" name="Picture Placeholder 3"/>
          <p:cNvSpPr>
            <a:spLocks noGrp="1"/>
          </p:cNvSpPr>
          <p:nvPr>
            <p:ph type="pic" sz="quarter" idx="14" hasCustomPrompt="1"/>
          </p:nvPr>
        </p:nvSpPr>
        <p:spPr>
          <a:xfrm>
            <a:off x="6210331" y="0"/>
            <a:ext cx="5981669"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520835"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520837"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s-ES"/>
              <a:t>Haga clic para modificar los estilos de texto del patrón</a:t>
            </a:r>
          </a:p>
        </p:txBody>
      </p:sp>
    </p:spTree>
    <p:extLst>
      <p:ext uri="{BB962C8B-B14F-4D97-AF65-F5344CB8AC3E}">
        <p14:creationId xmlns:p14="http://schemas.microsoft.com/office/powerpoint/2010/main" val="108130832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olor Block text w/Photo on Left">
    <p:spTree>
      <p:nvGrpSpPr>
        <p:cNvPr id="1" name=""/>
        <p:cNvGrpSpPr/>
        <p:nvPr/>
      </p:nvGrpSpPr>
      <p:grpSpPr>
        <a:xfrm>
          <a:off x="0" y="0"/>
          <a:ext cx="0" cy="0"/>
          <a:chOff x="0" y="0"/>
          <a:chExt cx="0" cy="0"/>
        </a:xfrm>
      </p:grpSpPr>
      <p:sp>
        <p:nvSpPr>
          <p:cNvPr id="7" name="Rectangle 6"/>
          <p:cNvSpPr/>
          <p:nvPr userDrawn="1"/>
        </p:nvSpPr>
        <p:spPr bwMode="white">
          <a:xfrm>
            <a:off x="5968968" y="0"/>
            <a:ext cx="6223032" cy="6858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6219711" y="1447801"/>
            <a:ext cx="5434948" cy="1178442"/>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6219711" y="2734985"/>
            <a:ext cx="5445583"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1"/>
                    </a:gs>
                    <a:gs pos="0">
                      <a:schemeClr val="bg1"/>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s-ES"/>
              <a:t>Haga clic para modificar los estilos de texto del patrón</a:t>
            </a:r>
          </a:p>
        </p:txBody>
      </p:sp>
      <p:sp>
        <p:nvSpPr>
          <p:cNvPr id="4" name="Picture Placeholder 3"/>
          <p:cNvSpPr>
            <a:spLocks noGrp="1"/>
          </p:cNvSpPr>
          <p:nvPr>
            <p:ph type="pic" sz="quarter" idx="14" hasCustomPrompt="1"/>
          </p:nvPr>
        </p:nvSpPr>
        <p:spPr>
          <a:xfrm>
            <a:off x="0" y="0"/>
            <a:ext cx="5968968"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66326323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Color Block Quote ">
    <p:spTree>
      <p:nvGrpSpPr>
        <p:cNvPr id="1" name=""/>
        <p:cNvGrpSpPr/>
        <p:nvPr/>
      </p:nvGrpSpPr>
      <p:grpSpPr>
        <a:xfrm>
          <a:off x="0" y="0"/>
          <a:ext cx="0" cy="0"/>
          <a:chOff x="0" y="0"/>
          <a:chExt cx="0" cy="0"/>
        </a:xfrm>
      </p:grpSpPr>
      <p:sp>
        <p:nvSpPr>
          <p:cNvPr id="2" name="Rectangle 1"/>
          <p:cNvSpPr/>
          <p:nvPr userDrawn="1"/>
        </p:nvSpPr>
        <p:spPr bwMode="white">
          <a:xfrm>
            <a:off x="0" y="857250"/>
            <a:ext cx="12192000" cy="512445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5" name="Content Placeholder 4"/>
          <p:cNvSpPr>
            <a:spLocks noGrp="1"/>
          </p:cNvSpPr>
          <p:nvPr>
            <p:ph sz="quarter" idx="11" hasCustomPrompt="1"/>
          </p:nvPr>
        </p:nvSpPr>
        <p:spPr>
          <a:xfrm>
            <a:off x="520836" y="1358055"/>
            <a:ext cx="11155093" cy="2863073"/>
          </a:xfrm>
          <a:prstGeom prst="rect">
            <a:avLst/>
          </a:prstGeom>
        </p:spPr>
        <p:txBody>
          <a:bodyPr>
            <a:normAutofit/>
          </a:bodyPr>
          <a:lstStyle>
            <a:lvl1pPr marL="0" indent="0">
              <a:lnSpc>
                <a:spcPct val="90000"/>
              </a:lnSpc>
              <a:buNone/>
              <a:defRPr sz="48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n-US" dirty="0"/>
              <a:t>“Click to edit Master text styles”</a:t>
            </a:r>
          </a:p>
        </p:txBody>
      </p:sp>
      <p:sp>
        <p:nvSpPr>
          <p:cNvPr id="11" name="Content Placeholder 4"/>
          <p:cNvSpPr>
            <a:spLocks noGrp="1"/>
          </p:cNvSpPr>
          <p:nvPr>
            <p:ph sz="quarter" idx="13"/>
          </p:nvPr>
        </p:nvSpPr>
        <p:spPr>
          <a:xfrm>
            <a:off x="520836" y="4343402"/>
            <a:ext cx="11155093" cy="470747"/>
          </a:xfrm>
          <a:prstGeom prst="rect">
            <a:avLst/>
          </a:prstGeom>
        </p:spPr>
        <p:txBody>
          <a:bodyPr>
            <a:normAutofit/>
          </a:bodyPr>
          <a:lstStyle>
            <a:lvl1pPr marL="0" indent="0">
              <a:lnSpc>
                <a:spcPct val="90000"/>
              </a:lnSpc>
              <a:buNone/>
              <a:defRPr sz="2701">
                <a:gradFill>
                  <a:gsLst>
                    <a:gs pos="100000">
                      <a:schemeClr val="bg1"/>
                    </a:gs>
                    <a:gs pos="0">
                      <a:schemeClr val="bg1"/>
                    </a:gs>
                  </a:gsLst>
                  <a:lin ang="5400000" scaled="0"/>
                </a:gradFill>
                <a:latin typeface="+mj-lt"/>
              </a:defRPr>
            </a:lvl1pPr>
            <a:lvl2pPr>
              <a:defRPr sz="4801">
                <a:solidFill>
                  <a:schemeClr val="tx2"/>
                </a:solidFill>
                <a:latin typeface="+mn-lt"/>
              </a:defRPr>
            </a:lvl2pPr>
          </a:lstStyle>
          <a:p>
            <a:pPr lvl="0"/>
            <a:r>
              <a:rPr lang="es-ES"/>
              <a:t>Haga clic para modificar los estilos de texto del patrón</a:t>
            </a:r>
          </a:p>
        </p:txBody>
      </p:sp>
    </p:spTree>
    <p:extLst>
      <p:ext uri="{BB962C8B-B14F-4D97-AF65-F5344CB8AC3E}">
        <p14:creationId xmlns:p14="http://schemas.microsoft.com/office/powerpoint/2010/main" val="115900749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spTree>
    <p:extLst>
      <p:ext uri="{BB962C8B-B14F-4D97-AF65-F5344CB8AC3E}">
        <p14:creationId xmlns:p14="http://schemas.microsoft.com/office/powerpoint/2010/main" val="1953512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5826759" cy="899665"/>
          </a:xfrm>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2031817"/>
            <a:ext cx="5826760"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221724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titleOnly" preserve="1">
  <p:cSld name="Title Only Anima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s-ES"/>
              <a:t>Haga clic para modificar el estilo de título del patrón</a:t>
            </a:r>
            <a:endParaRPr lang="en-US" dirty="0"/>
          </a:p>
        </p:txBody>
      </p:sp>
      <p:pic>
        <p:nvPicPr>
          <p:cNvPr id="4" name="Picture 2" descr="C:\Users\vesaj\Pictures\DVD_ART36\Artwork_Imagery\Icons - Illustrations\Misc\animation movie film video entertainment icon.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818630" y="13725"/>
            <a:ext cx="354316" cy="288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87172230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48691821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accent1"/>
                </a:solidFill>
              </a:defRPr>
            </a:lvl1pPr>
          </a:lstStyle>
          <a:p>
            <a:r>
              <a:rPr lang="en-US" dirty="0"/>
              <a:t>Slide for Developer Code</a:t>
            </a:r>
          </a:p>
        </p:txBody>
      </p:sp>
      <p:sp>
        <p:nvSpPr>
          <p:cNvPr id="3" name="Rectangle 2"/>
          <p:cNvSpPr/>
          <p:nvPr userDrawn="1"/>
        </p:nvSpPr>
        <p:spPr bwMode="hidden">
          <a:xfrm>
            <a:off x="0" y="1155940"/>
            <a:ext cx="12192000" cy="5702060"/>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350"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518454" y="1447802"/>
            <a:ext cx="11155093" cy="1988237"/>
          </a:xfrm>
        </p:spPr>
        <p:txBody>
          <a:bodyPr/>
          <a:lstStyle>
            <a:lvl1pPr marL="0" indent="0">
              <a:lnSpc>
                <a:spcPct val="95000"/>
              </a:lnSpc>
              <a:buNone/>
              <a:defRPr sz="2401">
                <a:gradFill>
                  <a:gsLst>
                    <a:gs pos="1250">
                      <a:srgbClr val="000000"/>
                    </a:gs>
                    <a:gs pos="100000">
                      <a:srgbClr val="000000"/>
                    </a:gs>
                  </a:gsLst>
                  <a:lin ang="5400000" scaled="0"/>
                </a:gradFill>
                <a:latin typeface="Consolas" pitchFamily="49" charset="0"/>
                <a:cs typeface="Consolas" pitchFamily="49" charset="0"/>
              </a:defRPr>
            </a:lvl1pPr>
            <a:lvl2pPr marL="25486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2pPr>
            <a:lvl3pPr marL="429931"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3pPr>
            <a:lvl4pPr marL="599044"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4pPr>
            <a:lvl5pPr marL="772922" indent="0">
              <a:lnSpc>
                <a:spcPct val="95000"/>
              </a:lnSpc>
              <a:buNone/>
              <a:defRPr>
                <a:gradFill>
                  <a:gsLst>
                    <a:gs pos="1250">
                      <a:srgbClr val="000000"/>
                    </a:gs>
                    <a:gs pos="100000">
                      <a:srgbClr val="000000"/>
                    </a:gs>
                  </a:gsLst>
                  <a:lin ang="5400000" scaled="0"/>
                </a:gradFill>
                <a:latin typeface="Consolas" pitchFamily="49" charset="0"/>
                <a:cs typeface="Consolas" pitchFamily="49" charset="0"/>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extLst>
      <p:ext uri="{BB962C8B-B14F-4D97-AF65-F5344CB8AC3E}">
        <p14:creationId xmlns:p14="http://schemas.microsoft.com/office/powerpoint/2010/main" val="157273540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1_Title slide, image background">
    <p:bg>
      <p:bgPr>
        <a:solidFill>
          <a:schemeClr val="tx1"/>
        </a:solidFill>
        <a:effectLst/>
      </p:bgPr>
    </p:bg>
    <p:spTree>
      <p:nvGrpSpPr>
        <p:cNvPr id="1" name=""/>
        <p:cNvGrpSpPr/>
        <p:nvPr/>
      </p:nvGrpSpPr>
      <p:grpSpPr>
        <a:xfrm>
          <a:off x="0" y="0"/>
          <a:ext cx="0" cy="0"/>
          <a:chOff x="0" y="0"/>
          <a:chExt cx="0" cy="0"/>
        </a:xfrm>
      </p:grpSpPr>
      <p:sp>
        <p:nvSpPr>
          <p:cNvPr id="10" name="Picture Placeholder 9"/>
          <p:cNvSpPr>
            <a:spLocks noGrp="1"/>
          </p:cNvSpPr>
          <p:nvPr>
            <p:ph type="pic" sz="quarter" idx="14"/>
          </p:nvPr>
        </p:nvSpPr>
        <p:spPr>
          <a:xfrm>
            <a:off x="0" y="0"/>
            <a:ext cx="12192000" cy="6858000"/>
          </a:xfrm>
          <a:prstGeom prst="rect">
            <a:avLst/>
          </a:prstGeom>
          <a:solidFill>
            <a:schemeClr val="bg1"/>
          </a:solidFill>
        </p:spPr>
        <p:txBody>
          <a:bodyPr vert="horz"/>
          <a:lstStyle>
            <a:lvl1pPr>
              <a:buFontTx/>
              <a:buNone/>
              <a:defRPr sz="1400">
                <a:solidFill>
                  <a:srgbClr val="000000"/>
                </a:solidFill>
                <a:latin typeface="+mn-lt"/>
              </a:defRPr>
            </a:lvl1pPr>
          </a:lstStyle>
          <a:p>
            <a:r>
              <a:rPr lang="es-ES"/>
              <a:t>Haga clic en el icono para agregar una imagen</a:t>
            </a:r>
            <a:endParaRPr lang="en-US" dirty="0"/>
          </a:p>
        </p:txBody>
      </p:sp>
      <p:sp>
        <p:nvSpPr>
          <p:cNvPr id="17" name="Title 16"/>
          <p:cNvSpPr>
            <a:spLocks noGrp="1"/>
          </p:cNvSpPr>
          <p:nvPr>
            <p:ph type="title" hasCustomPrompt="1"/>
          </p:nvPr>
        </p:nvSpPr>
        <p:spPr>
          <a:xfrm>
            <a:off x="0" y="1219200"/>
            <a:ext cx="4876800" cy="2438400"/>
          </a:xfrm>
          <a:prstGeom prst="rect">
            <a:avLst/>
          </a:prstGeom>
          <a:solidFill>
            <a:schemeClr val="accent1">
              <a:alpha val="94000"/>
            </a:schemeClr>
          </a:solidFill>
        </p:spPr>
        <p:txBody>
          <a:bodyPr vert="horz" lIns="182880" tIns="137160">
            <a:normAutofit/>
          </a:bodyPr>
          <a:lstStyle>
            <a:lvl1pPr algn="l">
              <a:defRPr sz="3000">
                <a:solidFill>
                  <a:schemeClr val="bg1"/>
                </a:solidFill>
                <a:latin typeface="Segoe UI Light" pitchFamily="34" charset="0"/>
                <a:cs typeface="Segoe UI Light" pitchFamily="34" charset="0"/>
              </a:defRPr>
            </a:lvl1pPr>
          </a:lstStyle>
          <a:p>
            <a:pPr lvl="0"/>
            <a:r>
              <a:rPr lang="en-US" dirty="0"/>
              <a:t>Click to edit slide content</a:t>
            </a:r>
          </a:p>
        </p:txBody>
      </p:sp>
      <p:sp>
        <p:nvSpPr>
          <p:cNvPr id="8" name="Text Placeholder 18"/>
          <p:cNvSpPr>
            <a:spLocks noGrp="1"/>
          </p:cNvSpPr>
          <p:nvPr>
            <p:ph type="body" sz="quarter" idx="16" hasCustomPrompt="1"/>
          </p:nvPr>
        </p:nvSpPr>
        <p:spPr>
          <a:xfrm>
            <a:off x="0" y="3651805"/>
            <a:ext cx="2438400" cy="1219200"/>
          </a:xfrm>
          <a:prstGeom prst="rect">
            <a:avLst/>
          </a:prstGeom>
          <a:solidFill>
            <a:schemeClr val="bg2">
              <a:alpha val="89000"/>
            </a:schemeClr>
          </a:solidFill>
        </p:spPr>
        <p:txBody>
          <a:bodyPr vert="horz" lIns="182880" tIns="137160">
            <a:normAutofit/>
          </a:bodyPr>
          <a:lstStyle>
            <a:lvl1pPr marL="0" indent="0">
              <a:lnSpc>
                <a:spcPct val="100000"/>
              </a:lnSpc>
              <a:buFontTx/>
              <a:buNone/>
              <a:defRPr sz="1400" baseline="0">
                <a:solidFill>
                  <a:schemeClr val="tx1"/>
                </a:solidFill>
                <a:latin typeface="Segoe UI Light" panose="020B0502040204020203" pitchFamily="34" charset="0"/>
                <a:cs typeface="Segoe UI Light" panose="020B0502040204020203" pitchFamily="34" charset="0"/>
              </a:defRPr>
            </a:lvl1pPr>
            <a:lvl2pPr marL="0" indent="0">
              <a:buFontTx/>
              <a:buNone/>
              <a:defRPr sz="1400" baseline="0">
                <a:latin typeface="Segoe Pro Light"/>
              </a:defRPr>
            </a:lvl2pPr>
            <a:lvl3pPr marL="0" indent="0">
              <a:buFontTx/>
              <a:buNone/>
              <a:defRPr sz="1400" baseline="0">
                <a:latin typeface="Segoe Pro Light"/>
              </a:defRPr>
            </a:lvl3pPr>
            <a:lvl4pPr marL="0" indent="0">
              <a:buFontTx/>
              <a:buNone/>
              <a:defRPr sz="1400" baseline="0">
                <a:latin typeface="Segoe Pro Light"/>
              </a:defRPr>
            </a:lvl4pPr>
            <a:lvl5pPr marL="0" indent="0">
              <a:buFontTx/>
              <a:buNone/>
              <a:defRPr sz="1400" baseline="0">
                <a:latin typeface="Segoe Pro Light"/>
              </a:defRPr>
            </a:lvl5pPr>
          </a:lstStyle>
          <a:p>
            <a:pPr lvl="0"/>
            <a:r>
              <a:rPr lang="en-US" dirty="0"/>
              <a:t>Click to edit slide content</a:t>
            </a:r>
          </a:p>
        </p:txBody>
      </p:sp>
      <p:sp>
        <p:nvSpPr>
          <p:cNvPr id="3" name="Picture Placeholder 2"/>
          <p:cNvSpPr>
            <a:spLocks noGrp="1"/>
          </p:cNvSpPr>
          <p:nvPr>
            <p:ph type="pic" sz="quarter" idx="17"/>
          </p:nvPr>
        </p:nvSpPr>
        <p:spPr>
          <a:xfrm>
            <a:off x="101601" y="24384"/>
            <a:ext cx="1524000" cy="559816"/>
          </a:xfrm>
        </p:spPr>
        <p:txBody>
          <a:bodyPr/>
          <a:lstStyle/>
          <a:p>
            <a:r>
              <a:rPr lang="es-ES"/>
              <a:t>Haga clic en el icono para agregar una imagen</a:t>
            </a:r>
            <a:endParaRPr lang="en-US"/>
          </a:p>
        </p:txBody>
      </p:sp>
    </p:spTree>
    <p:extLst>
      <p:ext uri="{BB962C8B-B14F-4D97-AF65-F5344CB8AC3E}">
        <p14:creationId xmlns:p14="http://schemas.microsoft.com/office/powerpoint/2010/main" val="231037340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userDrawn="1">
  <p:cSld name="1_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5" y="1032538"/>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solidFill>
            <a:srgbClr val="043778"/>
          </a:solidFill>
          <a:ln>
            <a:solidFill>
              <a:srgbClr val="043778"/>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90" y="1181912"/>
            <a:ext cx="4382521" cy="2007789"/>
          </a:xfrm>
        </p:spPr>
        <p:txBody>
          <a:bodyPr/>
          <a:lstStyle>
            <a:lvl1pPr>
              <a:defRPr sz="2400"/>
            </a:lvl1pPr>
          </a:lstStyle>
          <a:p>
            <a:r>
              <a:rPr lang="en-US" dirty="0"/>
              <a:t>Click to edit Master title style</a:t>
            </a:r>
          </a:p>
        </p:txBody>
      </p:sp>
      <p:sp>
        <p:nvSpPr>
          <p:cNvPr id="6" name="Text Placeholder 5"/>
          <p:cNvSpPr>
            <a:spLocks noGrp="1"/>
          </p:cNvSpPr>
          <p:nvPr>
            <p:ph type="body" sz="quarter" idx="16"/>
          </p:nvPr>
        </p:nvSpPr>
        <p:spPr>
          <a:xfrm>
            <a:off x="6156001" y="1031955"/>
            <a:ext cx="4880300" cy="2295525"/>
          </a:xfrm>
        </p:spPr>
        <p:txBody>
          <a:bodyPr anchor="t"/>
          <a:lstStyle>
            <a:lvl1pPr marL="0" indent="0">
              <a:buFontTx/>
              <a:buNone/>
              <a:defRPr/>
            </a:lvl1pPr>
          </a:lstStyle>
          <a:p>
            <a:pPr lvl="0"/>
            <a:r>
              <a:rPr lang="en-US"/>
              <a:t>Click to edit Master text styles</a:t>
            </a:r>
          </a:p>
        </p:txBody>
      </p:sp>
      <p:sp>
        <p:nvSpPr>
          <p:cNvPr id="4" name="Slide Number Placeholder 3"/>
          <p:cNvSpPr>
            <a:spLocks noGrp="1"/>
          </p:cNvSpPr>
          <p:nvPr>
            <p:ph type="sldNum" sz="quarter" idx="12"/>
          </p:nvPr>
        </p:nvSpPr>
        <p:spPr/>
        <p:txBody>
          <a:bodyPr/>
          <a:lstStyle/>
          <a:p>
            <a:endParaRPr lang="en-US" dirty="0"/>
          </a:p>
        </p:txBody>
      </p:sp>
      <p:sp>
        <p:nvSpPr>
          <p:cNvPr id="7" name="Freeform 6">
            <a:extLst>
              <a:ext uri="{FF2B5EF4-FFF2-40B4-BE49-F238E27FC236}">
                <a16:creationId xmlns:a16="http://schemas.microsoft.com/office/drawing/2014/main" id="{82C4DBCD-96F4-4F40-AA24-67E00E134347}"/>
              </a:ext>
            </a:extLst>
          </p:cNvPr>
          <p:cNvSpPr>
            <a:spLocks noChangeAspect="1"/>
          </p:cNvSpPr>
          <p:nvPr userDrawn="1"/>
        </p:nvSpPr>
        <p:spPr bwMode="auto">
          <a:xfrm>
            <a:off x="1200885" y="3875887"/>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solidFill>
            <a:srgbClr val="043778"/>
          </a:solidFill>
          <a:ln>
            <a:solidFill>
              <a:srgbClr val="043778"/>
            </a:solidFill>
          </a:ln>
        </p:spPr>
        <p:style>
          <a:lnRef idx="1">
            <a:schemeClr val="accent1"/>
          </a:lnRef>
          <a:fillRef idx="3">
            <a:schemeClr val="accent1"/>
          </a:fillRef>
          <a:effectRef idx="2">
            <a:schemeClr val="accent1"/>
          </a:effectRef>
          <a:fontRef idx="minor">
            <a:schemeClr val="lt1"/>
          </a:fontRef>
        </p:style>
      </p:sp>
      <p:sp>
        <p:nvSpPr>
          <p:cNvPr id="8" name="Title 1">
            <a:extLst>
              <a:ext uri="{FF2B5EF4-FFF2-40B4-BE49-F238E27FC236}">
                <a16:creationId xmlns:a16="http://schemas.microsoft.com/office/drawing/2014/main" id="{A2EE715D-75E9-4011-9126-6AEEF4257323}"/>
              </a:ext>
            </a:extLst>
          </p:cNvPr>
          <p:cNvSpPr txBox="1">
            <a:spLocks/>
          </p:cNvSpPr>
          <p:nvPr userDrawn="1"/>
        </p:nvSpPr>
        <p:spPr>
          <a:xfrm>
            <a:off x="1417091" y="4025261"/>
            <a:ext cx="4382521" cy="2007789"/>
          </a:xfrm>
          <a:prstGeom prst="rect">
            <a:avLst/>
          </a:prstGeom>
          <a:effectLst>
            <a:outerShdw blurRad="50800" dir="14400000">
              <a:srgbClr val="000000">
                <a:alpha val="60000"/>
              </a:srgbClr>
            </a:outerShdw>
          </a:effectLst>
        </p:spPr>
        <p:txBody>
          <a:bodyPr vert="horz" lIns="68580" tIns="34290" rIns="68580" bIns="34290" rtlCol="0" anchor="b">
            <a:noAutofit/>
          </a:bodyPr>
          <a:lstStyle>
            <a:lvl1pPr algn="l" defTabSz="457200" rtl="0" eaLnBrk="1" latinLnBrk="0" hangingPunct="1">
              <a:spcBef>
                <a:spcPct val="0"/>
              </a:spcBef>
              <a:buNone/>
              <a:defRPr sz="3200" b="1" kern="120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400" dirty="0"/>
          </a:p>
        </p:txBody>
      </p:sp>
      <p:sp>
        <p:nvSpPr>
          <p:cNvPr id="10" name="Text Placeholder 5">
            <a:extLst>
              <a:ext uri="{FF2B5EF4-FFF2-40B4-BE49-F238E27FC236}">
                <a16:creationId xmlns:a16="http://schemas.microsoft.com/office/drawing/2014/main" id="{E978A935-EA33-45B5-A249-5E4CBD57D111}"/>
              </a:ext>
            </a:extLst>
          </p:cNvPr>
          <p:cNvSpPr>
            <a:spLocks noGrp="1"/>
          </p:cNvSpPr>
          <p:nvPr>
            <p:ph type="body" sz="quarter" idx="17"/>
          </p:nvPr>
        </p:nvSpPr>
        <p:spPr>
          <a:xfrm>
            <a:off x="6216002" y="3875304"/>
            <a:ext cx="4880300" cy="2295525"/>
          </a:xfrm>
        </p:spPr>
        <p:txBody>
          <a:bodyPr anchor="t"/>
          <a:lstStyle>
            <a:lvl1pPr marL="0" indent="0">
              <a:buFontTx/>
              <a:buNone/>
              <a:defRPr/>
            </a:lvl1pPr>
          </a:lstStyle>
          <a:p>
            <a:pPr lvl="0"/>
            <a:r>
              <a:rPr lang="en-US"/>
              <a:t>Click to edit Master text styles</a:t>
            </a:r>
          </a:p>
        </p:txBody>
      </p:sp>
    </p:spTree>
    <p:extLst>
      <p:ext uri="{BB962C8B-B14F-4D97-AF65-F5344CB8AC3E}">
        <p14:creationId xmlns:p14="http://schemas.microsoft.com/office/powerpoint/2010/main" val="2138301816"/>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11" name="Freeform 6"/>
          <p:cNvSpPr/>
          <p:nvPr/>
        </p:nvSpPr>
        <p:spPr bwMode="auto">
          <a:xfrm>
            <a:off x="0" y="-1"/>
            <a:ext cx="12192000" cy="1828800"/>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043778"/>
          </a:solidFill>
          <a:ln>
            <a:solidFill>
              <a:srgbClr val="043778"/>
            </a:solidFill>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1" y="447188"/>
            <a:ext cx="10571999" cy="970450"/>
          </a:xfrm>
        </p:spPr>
        <p:txBody>
          <a:bodyPr/>
          <a:lstStyle>
            <a:lvl1pPr>
              <a:defRPr>
                <a:solidFill>
                  <a:schemeClr val="tx1"/>
                </a:solidFill>
              </a:defRPr>
            </a:lvl1pPr>
          </a:lstStyle>
          <a:p>
            <a:r>
              <a:rPr lang="en-US"/>
              <a:t>Click to edit Master title style</a:t>
            </a:r>
          </a:p>
        </p:txBody>
      </p:sp>
      <p:sp>
        <p:nvSpPr>
          <p:cNvPr id="3" name="Content Placeholder 2"/>
          <p:cNvSpPr>
            <a:spLocks noGrp="1"/>
          </p:cNvSpPr>
          <p:nvPr>
            <p:ph idx="1"/>
          </p:nvPr>
        </p:nvSpPr>
        <p:spPr>
          <a:xfrm>
            <a:off x="818713" y="2222287"/>
            <a:ext cx="10554575" cy="3636511"/>
          </a:xfrm>
        </p:spPr>
        <p:txBody>
          <a:bodyPr/>
          <a:lstStyle>
            <a:lvl1pPr>
              <a:buClr>
                <a:srgbClr val="043778"/>
              </a:buClr>
              <a:defRPr/>
            </a:lvl1pPr>
            <a:lvl2pPr>
              <a:buClr>
                <a:srgbClr val="043778"/>
              </a:buClr>
              <a:defRPr/>
            </a:lvl2pPr>
            <a:lvl3pPr>
              <a:buClr>
                <a:srgbClr val="043778"/>
              </a:buClr>
              <a:defRPr/>
            </a:lvl3pPr>
            <a:lvl4pPr>
              <a:buClr>
                <a:srgbClr val="043778"/>
              </a:buClr>
              <a:defRPr/>
            </a:lvl4pPr>
            <a:lvl5pPr>
              <a:buClr>
                <a:srgbClr val="043778"/>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1235744842"/>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2" y="446089"/>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solidFill>
            <a:srgbClr val="043778"/>
          </a:solidFill>
          <a:ln>
            <a:solidFill>
              <a:srgbClr val="043778"/>
            </a:solidFill>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2" y="446088"/>
            <a:ext cx="3547533" cy="1618396"/>
          </a:xfrm>
        </p:spPr>
        <p:txBody>
          <a:bodyPr anchor="b"/>
          <a:lstStyle>
            <a:lvl1pPr algn="l">
              <a:defRPr sz="1500" b="1">
                <a:solidFill>
                  <a:schemeClr val="tx1"/>
                </a:solidFill>
              </a:defRPr>
            </a:lvl1pPr>
          </a:lstStyle>
          <a:p>
            <a:r>
              <a:rPr lang="en-US"/>
              <a:t>Click to edit Master title style</a:t>
            </a:r>
          </a:p>
        </p:txBody>
      </p:sp>
      <p:sp>
        <p:nvSpPr>
          <p:cNvPr id="3" name="Content Placeholder 2"/>
          <p:cNvSpPr>
            <a:spLocks noGrp="1"/>
          </p:cNvSpPr>
          <p:nvPr>
            <p:ph idx="1"/>
          </p:nvPr>
        </p:nvSpPr>
        <p:spPr>
          <a:xfrm>
            <a:off x="4855634" y="446090"/>
            <a:ext cx="6252633" cy="5414963"/>
          </a:xfrm>
        </p:spPr>
        <p:txBody>
          <a:bodyPr>
            <a:normAutofit/>
          </a:bodyPr>
          <a:lstStyle>
            <a:lvl1pPr>
              <a:buClr>
                <a:srgbClr val="043778"/>
              </a:buClr>
              <a:defRPr/>
            </a:lvl1pPr>
            <a:lvl2pPr>
              <a:buClr>
                <a:srgbClr val="043778"/>
              </a:buClr>
              <a:defRPr/>
            </a:lvl2pPr>
            <a:lvl3pPr>
              <a:buClr>
                <a:srgbClr val="043778"/>
              </a:buClr>
              <a:defRPr/>
            </a:lvl3pPr>
            <a:lvl4pPr>
              <a:buClr>
                <a:srgbClr val="043778"/>
              </a:buClr>
              <a:defRPr/>
            </a:lvl4pPr>
            <a:lvl5pPr>
              <a:buClr>
                <a:srgbClr val="043778"/>
              </a:buCl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73152" y="2260740"/>
            <a:ext cx="3547533" cy="3600311"/>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7" name="Slide Number Placeholder 6"/>
          <p:cNvSpPr>
            <a:spLocks noGrp="1"/>
          </p:cNvSpPr>
          <p:nvPr>
            <p:ph type="sldNum" sz="quarter" idx="12"/>
          </p:nvPr>
        </p:nvSpPr>
        <p:spPr/>
        <p:txBody>
          <a:bodyPr/>
          <a:lstStyle/>
          <a:p>
            <a:endParaRPr lang="en-US" dirty="0"/>
          </a:p>
        </p:txBody>
      </p:sp>
    </p:spTree>
    <p:extLst>
      <p:ext uri="{BB962C8B-B14F-4D97-AF65-F5344CB8AC3E}">
        <p14:creationId xmlns:p14="http://schemas.microsoft.com/office/powerpoint/2010/main" val="240587895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8548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wo Column Bullet text 1st level color">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879297"/>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879297"/>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635552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alkin">
    <p:bg>
      <p:bgPr>
        <a:solidFill>
          <a:srgbClr val="0078D7"/>
        </a:solidFill>
        <a:effectLst/>
      </p:bgPr>
    </p:bg>
    <p:spTree>
      <p:nvGrpSpPr>
        <p:cNvPr id="1" name=""/>
        <p:cNvGrpSpPr/>
        <p:nvPr/>
      </p:nvGrpSpPr>
      <p:grpSpPr>
        <a:xfrm>
          <a:off x="0" y="0"/>
          <a:ext cx="0" cy="0"/>
          <a:chOff x="0" y="0"/>
          <a:chExt cx="0" cy="0"/>
        </a:xfrm>
      </p:grpSpPr>
      <p:pic>
        <p:nvPicPr>
          <p:cNvPr id="19" name="Picture 18"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50203" y="6119147"/>
            <a:ext cx="1253377" cy="268786"/>
          </a:xfrm>
          <a:prstGeom prst="rect">
            <a:avLst/>
          </a:prstGeom>
        </p:spPr>
      </p:pic>
      <p:pic>
        <p:nvPicPr>
          <p:cNvPr id="5" name="Picture 4" descr="A close up of a logo&#10;&#10;Description automatically generated">
            <a:extLst>
              <a:ext uri="{FF2B5EF4-FFF2-40B4-BE49-F238E27FC236}">
                <a16:creationId xmlns:a16="http://schemas.microsoft.com/office/drawing/2014/main" id="{712070B1-0DE6-4CC1-9BC0-A14F72091B94}"/>
              </a:ext>
            </a:extLst>
          </p:cNvPr>
          <p:cNvPicPr>
            <a:picLocks noChangeAspect="1"/>
          </p:cNvPicPr>
          <p:nvPr userDrawn="1"/>
        </p:nvPicPr>
        <p:blipFill>
          <a:blip r:embed="rId3"/>
          <a:stretch>
            <a:fillRect/>
          </a:stretch>
        </p:blipFill>
        <p:spPr>
          <a:xfrm>
            <a:off x="3090774" y="589918"/>
            <a:ext cx="6010451" cy="5347766"/>
          </a:xfrm>
          <a:prstGeom prst="rect">
            <a:avLst/>
          </a:prstGeom>
        </p:spPr>
      </p:pic>
    </p:spTree>
    <p:extLst>
      <p:ext uri="{BB962C8B-B14F-4D97-AF65-F5344CB8AC3E}">
        <p14:creationId xmlns:p14="http://schemas.microsoft.com/office/powerpoint/2010/main" val="8144045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slideLayout" Target="../slideLayouts/slideLayout21.xml"/><Relationship Id="rId18" Type="http://schemas.openxmlformats.org/officeDocument/2006/relationships/slideLayout" Target="../slideLayouts/slideLayout26.xml"/><Relationship Id="rId26" Type="http://schemas.openxmlformats.org/officeDocument/2006/relationships/slideLayout" Target="../slideLayouts/slideLayout34.xml"/><Relationship Id="rId3" Type="http://schemas.openxmlformats.org/officeDocument/2006/relationships/slideLayout" Target="../slideLayouts/slideLayout11.xml"/><Relationship Id="rId21" Type="http://schemas.openxmlformats.org/officeDocument/2006/relationships/slideLayout" Target="../slideLayouts/slideLayout29.xml"/><Relationship Id="rId7" Type="http://schemas.openxmlformats.org/officeDocument/2006/relationships/slideLayout" Target="../slideLayouts/slideLayout15.xml"/><Relationship Id="rId12" Type="http://schemas.openxmlformats.org/officeDocument/2006/relationships/slideLayout" Target="../slideLayouts/slideLayout20.xml"/><Relationship Id="rId17" Type="http://schemas.openxmlformats.org/officeDocument/2006/relationships/slideLayout" Target="../slideLayouts/slideLayout25.xml"/><Relationship Id="rId25" Type="http://schemas.openxmlformats.org/officeDocument/2006/relationships/slideLayout" Target="../slideLayouts/slideLayout33.xml"/><Relationship Id="rId2" Type="http://schemas.openxmlformats.org/officeDocument/2006/relationships/slideLayout" Target="../slideLayouts/slideLayout10.xml"/><Relationship Id="rId16" Type="http://schemas.openxmlformats.org/officeDocument/2006/relationships/slideLayout" Target="../slideLayouts/slideLayout24.xml"/><Relationship Id="rId20" Type="http://schemas.openxmlformats.org/officeDocument/2006/relationships/slideLayout" Target="../slideLayouts/slideLayout28.xml"/><Relationship Id="rId29" Type="http://schemas.openxmlformats.org/officeDocument/2006/relationships/theme" Target="../theme/theme2.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slideLayout" Target="../slideLayouts/slideLayout19.xml"/><Relationship Id="rId24" Type="http://schemas.openxmlformats.org/officeDocument/2006/relationships/slideLayout" Target="../slideLayouts/slideLayout32.xml"/><Relationship Id="rId5" Type="http://schemas.openxmlformats.org/officeDocument/2006/relationships/slideLayout" Target="../slideLayouts/slideLayout13.xml"/><Relationship Id="rId15" Type="http://schemas.openxmlformats.org/officeDocument/2006/relationships/slideLayout" Target="../slideLayouts/slideLayout23.xml"/><Relationship Id="rId23" Type="http://schemas.openxmlformats.org/officeDocument/2006/relationships/slideLayout" Target="../slideLayouts/slideLayout31.xml"/><Relationship Id="rId28" Type="http://schemas.openxmlformats.org/officeDocument/2006/relationships/slideLayout" Target="../slideLayouts/slideLayout36.xml"/><Relationship Id="rId10" Type="http://schemas.openxmlformats.org/officeDocument/2006/relationships/slideLayout" Target="../slideLayouts/slideLayout18.xml"/><Relationship Id="rId19" Type="http://schemas.openxmlformats.org/officeDocument/2006/relationships/slideLayout" Target="../slideLayouts/slideLayout27.xml"/><Relationship Id="rId4" Type="http://schemas.openxmlformats.org/officeDocument/2006/relationships/slideLayout" Target="../slideLayouts/slideLayout12.xml"/><Relationship Id="rId9" Type="http://schemas.openxmlformats.org/officeDocument/2006/relationships/slideLayout" Target="../slideLayouts/slideLayout17.xml"/><Relationship Id="rId14" Type="http://schemas.openxmlformats.org/officeDocument/2006/relationships/slideLayout" Target="../slideLayouts/slideLayout22.xml"/><Relationship Id="rId22" Type="http://schemas.openxmlformats.org/officeDocument/2006/relationships/slideLayout" Target="../slideLayouts/slideLayout30.xml"/><Relationship Id="rId27" Type="http://schemas.openxmlformats.org/officeDocument/2006/relationships/slideLayout" Target="../slideLayouts/slideLayout3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9" Type="http://schemas.openxmlformats.org/officeDocument/2006/relationships/slideLayout" Target="../slideLayouts/slideLayout75.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42" Type="http://schemas.openxmlformats.org/officeDocument/2006/relationships/theme" Target="../theme/theme3.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38" Type="http://schemas.openxmlformats.org/officeDocument/2006/relationships/slideLayout" Target="../slideLayouts/slideLayout74.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41" Type="http://schemas.openxmlformats.org/officeDocument/2006/relationships/slideLayout" Target="../slideLayouts/slideLayout77.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slideLayout" Target="../slideLayouts/slideLayout73.xml"/><Relationship Id="rId40" Type="http://schemas.openxmlformats.org/officeDocument/2006/relationships/slideLayout" Target="../slideLayouts/slideLayout76.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slideLayout" Target="../slideLayouts/slideLayout72.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DF81D293-0B87-4B41-BAF7-02CBC0D387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B1810698-DADF-4575-91EC-BC5C75C6FA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25F9F5DC-868D-4317-8620-701415C47B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4406F1-D55D-4EF3-B6E5-F254E6012FCC}" type="datetimeFigureOut">
              <a:rPr lang="es-ES" smtClean="0"/>
              <a:t>28/09/2019</a:t>
            </a:fld>
            <a:endParaRPr lang="es-ES"/>
          </a:p>
        </p:txBody>
      </p:sp>
      <p:sp>
        <p:nvSpPr>
          <p:cNvPr id="5" name="Marcador de pie de página 4">
            <a:extLst>
              <a:ext uri="{FF2B5EF4-FFF2-40B4-BE49-F238E27FC236}">
                <a16:creationId xmlns:a16="http://schemas.microsoft.com/office/drawing/2014/main" id="{B865D76D-4F78-45EB-813B-B96349766B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BC2F50A0-E56E-436D-930F-5C92E6EA7F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7262D92-2B91-4EBB-B90A-3FC6785F5FB3}" type="slidenum">
              <a:rPr lang="es-ES" smtClean="0"/>
              <a:t>‹Nº›</a:t>
            </a:fld>
            <a:endParaRPr lang="es-ES"/>
          </a:p>
        </p:txBody>
      </p:sp>
    </p:spTree>
    <p:extLst>
      <p:ext uri="{BB962C8B-B14F-4D97-AF65-F5344CB8AC3E}">
        <p14:creationId xmlns:p14="http://schemas.microsoft.com/office/powerpoint/2010/main" val="3653831248"/>
      </p:ext>
    </p:extLst>
  </p:cSld>
  <p:clrMap bg1="lt1" tx1="dk1" bg2="lt2" tx2="dk2" accent1="accent1" accent2="accent2" accent3="accent3" accent4="accent4" accent5="accent5" accent6="accent6" hlink="hlink" folHlink="folHlink"/>
  <p:sldLayoutIdLst>
    <p:sldLayoutId id="2147483649" r:id="rId1"/>
    <p:sldLayoutId id="2147483655" r:id="rId2"/>
    <p:sldLayoutId id="2147483664" r:id="rId3"/>
    <p:sldLayoutId id="2147483660" r:id="rId4"/>
    <p:sldLayoutId id="2147483662" r:id="rId5"/>
    <p:sldLayoutId id="2147483665" r:id="rId6"/>
    <p:sldLayoutId id="2147483666" r:id="rId7"/>
    <p:sldLayoutId id="2147483667"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8F8F8"/>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3" name="Group 2"/>
          <p:cNvGrpSpPr/>
          <p:nvPr userDrawn="1"/>
        </p:nvGrpSpPr>
        <p:grpSpPr>
          <a:xfrm>
            <a:off x="12370906" y="-217"/>
            <a:ext cx="935477" cy="5654619"/>
            <a:chOff x="12618967" y="-221"/>
            <a:chExt cx="954235" cy="5767187"/>
          </a:xfrm>
        </p:grpSpPr>
        <p:grpSp>
          <p:nvGrpSpPr>
            <p:cNvPr id="18" name="Group 17"/>
            <p:cNvGrpSpPr/>
            <p:nvPr userDrawn="1"/>
          </p:nvGrpSpPr>
          <p:grpSpPr>
            <a:xfrm>
              <a:off x="12618967" y="-221"/>
              <a:ext cx="954235" cy="5767187"/>
              <a:chOff x="12618967" y="-221"/>
              <a:chExt cx="954235" cy="5767187"/>
            </a:xfrm>
          </p:grpSpPr>
          <p:grpSp>
            <p:nvGrpSpPr>
              <p:cNvPr id="26" name="Group 25"/>
              <p:cNvGrpSpPr/>
              <p:nvPr userDrawn="1"/>
            </p:nvGrpSpPr>
            <p:grpSpPr>
              <a:xfrm rot="5400000">
                <a:off x="11582059" y="1045293"/>
                <a:ext cx="2703052" cy="629236"/>
                <a:chOff x="1586734" y="4543426"/>
                <a:chExt cx="2703052" cy="629236"/>
              </a:xfrm>
            </p:grpSpPr>
            <p:sp>
              <p:nvSpPr>
                <p:cNvPr id="45" name="Rectangle 44"/>
                <p:cNvSpPr/>
                <p:nvPr userDrawn="1"/>
              </p:nvSpPr>
              <p:spPr bwMode="auto">
                <a:xfrm>
                  <a:off x="1586734" y="4543427"/>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Blue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0 G:120 B:215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37" name="Rectangle 36"/>
                <p:cNvSpPr/>
                <p:nvPr userDrawn="1"/>
              </p:nvSpPr>
              <p:spPr bwMode="auto">
                <a:xfrm>
                  <a:off x="3419856" y="4543428"/>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dirty="0">
                      <a:gradFill>
                        <a:gsLst>
                          <a:gs pos="7965">
                            <a:srgbClr val="000000"/>
                          </a:gs>
                          <a:gs pos="28319">
                            <a:srgbClr val="000000"/>
                          </a:gs>
                        </a:gsLst>
                        <a:lin ang="5400000" scaled="0"/>
                      </a:gradFill>
                      <a:ea typeface="Segoe UI" pitchFamily="34" charset="0"/>
                      <a:cs typeface="Segoe UI" pitchFamily="34" charset="0"/>
                    </a:rPr>
                    <a:t>R:</a:t>
                  </a:r>
                  <a:r>
                    <a:rPr lang="en-US" sz="49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490" dirty="0">
                    <a:gradFill>
                      <a:gsLst>
                        <a:gs pos="7965">
                          <a:srgbClr val="000000"/>
                        </a:gs>
                        <a:gs pos="28319">
                          <a:srgbClr val="000000"/>
                        </a:gs>
                      </a:gsLst>
                      <a:lin ang="5400000" scaled="0"/>
                    </a:gradFill>
                    <a:ea typeface="Segoe UI" pitchFamily="34" charset="0"/>
                    <a:cs typeface="Segoe UI" pitchFamily="34" charset="0"/>
                  </a:endParaRPr>
                </a:p>
              </p:txBody>
            </p:sp>
            <p:sp>
              <p:nvSpPr>
                <p:cNvPr id="41" name="Rectangle 40"/>
                <p:cNvSpPr/>
                <p:nvPr userDrawn="1"/>
              </p:nvSpPr>
              <p:spPr bwMode="auto">
                <a:xfrm>
                  <a:off x="1586734" y="4882896"/>
                  <a:ext cx="869930" cy="289766"/>
                </a:xfrm>
                <a:prstGeom prst="rect">
                  <a:avLst/>
                </a:prstGeom>
                <a:solidFill>
                  <a:srgbClr val="D2D2D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92035">
                            <a:srgbClr val="505050"/>
                          </a:gs>
                          <a:gs pos="27000">
                            <a:srgbClr val="505050"/>
                          </a:gs>
                        </a:gsLst>
                        <a:lin ang="5400000" scaled="0"/>
                      </a:gradFill>
                      <a:latin typeface="+mn-lt"/>
                      <a:ea typeface="Segoe UI" pitchFamily="34" charset="0"/>
                      <a:cs typeface="Segoe UI" pitchFamily="34" charset="0"/>
                    </a:rPr>
                    <a:t>Light Gray</a:t>
                  </a:r>
                </a:p>
                <a:p>
                  <a:pPr algn="l" defTabSz="914102" fontAlgn="base">
                    <a:lnSpc>
                      <a:spcPct val="100000"/>
                    </a:lnSpc>
                    <a:spcBef>
                      <a:spcPct val="0"/>
                    </a:spcBef>
                    <a:spcAft>
                      <a:spcPct val="0"/>
                    </a:spcAft>
                  </a:pPr>
                  <a:r>
                    <a:rPr lang="en-US" sz="490" dirty="0">
                      <a:gradFill>
                        <a:gsLst>
                          <a:gs pos="92035">
                            <a:srgbClr val="505050"/>
                          </a:gs>
                          <a:gs pos="27000">
                            <a:srgbClr val="505050"/>
                          </a:gs>
                        </a:gsLst>
                        <a:lin ang="5400000" scaled="0"/>
                      </a:gradFill>
                      <a:ea typeface="Segoe UI" pitchFamily="34" charset="0"/>
                      <a:cs typeface="Segoe UI" pitchFamily="34" charset="0"/>
                    </a:rPr>
                    <a:t>R:</a:t>
                  </a:r>
                  <a:r>
                    <a:rPr lang="en-US" sz="490" baseline="0" dirty="0">
                      <a:gradFill>
                        <a:gsLst>
                          <a:gs pos="92035">
                            <a:srgbClr val="505050"/>
                          </a:gs>
                          <a:gs pos="27000">
                            <a:srgbClr val="505050"/>
                          </a:gs>
                        </a:gsLst>
                        <a:lin ang="5400000" scaled="0"/>
                      </a:gradFill>
                      <a:ea typeface="Segoe UI" pitchFamily="34" charset="0"/>
                      <a:cs typeface="Segoe UI" pitchFamily="34" charset="0"/>
                    </a:rPr>
                    <a:t>210 G:210 B:210</a:t>
                  </a:r>
                  <a:endParaRPr lang="en-US" sz="490" dirty="0">
                    <a:gradFill>
                      <a:gsLst>
                        <a:gs pos="92035">
                          <a:srgbClr val="505050"/>
                        </a:gs>
                        <a:gs pos="27000">
                          <a:srgbClr val="505050"/>
                        </a:gs>
                      </a:gsLst>
                      <a:lin ang="5400000" scaled="0"/>
                    </a:gradFill>
                    <a:ea typeface="Segoe UI" pitchFamily="34" charset="0"/>
                    <a:cs typeface="Segoe UI" pitchFamily="34" charset="0"/>
                  </a:endParaRPr>
                </a:p>
              </p:txBody>
            </p:sp>
            <p:sp>
              <p:nvSpPr>
                <p:cNvPr id="42" name="Rectangle 41"/>
                <p:cNvSpPr/>
                <p:nvPr userDrawn="1"/>
              </p:nvSpPr>
              <p:spPr bwMode="auto">
                <a:xfrm>
                  <a:off x="2505456" y="4543426"/>
                  <a:ext cx="869930" cy="289766"/>
                </a:xfrm>
                <a:prstGeom prst="rect">
                  <a:avLst/>
                </a:prstGeom>
                <a:solidFill>
                  <a:srgbClr val="5C2D9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Purple</a:t>
                  </a:r>
                </a:p>
                <a:p>
                  <a:pPr algn="l" defTabSz="914102" fontAlgn="base">
                    <a:lnSpc>
                      <a:spcPct val="100000"/>
                    </a:lnSpc>
                    <a:spcBef>
                      <a:spcPct val="0"/>
                    </a:spcBef>
                    <a:spcAft>
                      <a:spcPct val="0"/>
                    </a:spcAft>
                  </a:pPr>
                  <a:r>
                    <a:rPr lang="en-US" sz="490" dirty="0">
                      <a:gradFill>
                        <a:gsLst>
                          <a:gs pos="0">
                            <a:srgbClr val="FFFFFF"/>
                          </a:gs>
                          <a:gs pos="100000">
                            <a:srgbClr val="FFFFFF"/>
                          </a:gs>
                        </a:gsLst>
                        <a:lin ang="5400000" scaled="0"/>
                      </a:gradFill>
                      <a:ea typeface="Segoe UI" pitchFamily="34" charset="0"/>
                      <a:cs typeface="Segoe UI" pitchFamily="34" charset="0"/>
                    </a:rPr>
                    <a:t>R:92</a:t>
                  </a:r>
                  <a:r>
                    <a:rPr lang="en-US" sz="490" baseline="0" dirty="0">
                      <a:gradFill>
                        <a:gsLst>
                          <a:gs pos="0">
                            <a:srgbClr val="FFFFFF"/>
                          </a:gs>
                          <a:gs pos="100000">
                            <a:srgbClr val="FFFFFF"/>
                          </a:gs>
                        </a:gsLst>
                        <a:lin ang="5400000" scaled="0"/>
                      </a:gradFill>
                      <a:ea typeface="Segoe UI" pitchFamily="34" charset="0"/>
                      <a:cs typeface="Segoe UI" pitchFamily="34" charset="0"/>
                    </a:rPr>
                    <a:t> G:45 B:145</a:t>
                  </a:r>
                  <a:endParaRPr lang="en-US" sz="490" dirty="0">
                    <a:gradFill>
                      <a:gsLst>
                        <a:gs pos="0">
                          <a:srgbClr val="FFFFFF"/>
                        </a:gs>
                        <a:gs pos="100000">
                          <a:srgbClr val="FFFFFF"/>
                        </a:gs>
                      </a:gsLst>
                      <a:lin ang="5400000" scaled="0"/>
                    </a:gradFill>
                    <a:ea typeface="Segoe UI" pitchFamily="34" charset="0"/>
                    <a:cs typeface="Segoe UI" pitchFamily="34" charset="0"/>
                  </a:endParaRPr>
                </a:p>
              </p:txBody>
            </p:sp>
            <p:sp>
              <p:nvSpPr>
                <p:cNvPr id="43" name="Rectangle 42"/>
                <p:cNvSpPr/>
                <p:nvPr userDrawn="1"/>
              </p:nvSpPr>
              <p:spPr bwMode="auto">
                <a:xfrm>
                  <a:off x="3413144" y="4882896"/>
                  <a:ext cx="869930" cy="28976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Dark 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80 G:80 B:80</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sp>
              <p:nvSpPr>
                <p:cNvPr id="44" name="Rectangle 43"/>
                <p:cNvSpPr/>
                <p:nvPr userDrawn="1"/>
              </p:nvSpPr>
              <p:spPr bwMode="auto">
                <a:xfrm>
                  <a:off x="2505456" y="4882895"/>
                  <a:ext cx="869930" cy="289766"/>
                </a:xfrm>
                <a:prstGeom prst="rect">
                  <a:avLst/>
                </a:prstGeom>
                <a:solidFill>
                  <a:srgbClr val="73737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Gray</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115 G:115 B:115</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grpSp>
            <p:nvGrpSpPr>
              <p:cNvPr id="27" name="Group 26"/>
              <p:cNvGrpSpPr/>
              <p:nvPr userDrawn="1"/>
            </p:nvGrpSpPr>
            <p:grpSpPr>
              <a:xfrm rot="5400000">
                <a:off x="10970856" y="3489620"/>
                <a:ext cx="3925458" cy="629233"/>
                <a:chOff x="3254158" y="4203959"/>
                <a:chExt cx="3925458" cy="629233"/>
              </a:xfrm>
            </p:grpSpPr>
            <p:sp>
              <p:nvSpPr>
                <p:cNvPr id="33" name="Rectangle 32"/>
                <p:cNvSpPr/>
                <p:nvPr userDrawn="1"/>
              </p:nvSpPr>
              <p:spPr bwMode="auto">
                <a:xfrm>
                  <a:off x="5395286" y="4543426"/>
                  <a:ext cx="869930" cy="289766"/>
                </a:xfrm>
                <a:prstGeom prst="rect">
                  <a:avLst/>
                </a:prstGeom>
                <a:solidFill>
                  <a:srgbClr val="FFB9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solidFill>
                        <a:srgbClr val="000000"/>
                      </a:solidFill>
                      <a:latin typeface="+mn-lt"/>
                      <a:ea typeface="Segoe UI" pitchFamily="34" charset="0"/>
                      <a:cs typeface="Segoe UI" pitchFamily="34" charset="0"/>
                    </a:rPr>
                    <a:t>Yellow</a:t>
                  </a:r>
                </a:p>
                <a:p>
                  <a:pPr marL="0" algn="l" defTabSz="914102" rtl="0" eaLnBrk="1" fontAlgn="base" latinLnBrk="0" hangingPunct="1">
                    <a:lnSpc>
                      <a:spcPct val="100000"/>
                    </a:lnSpc>
                    <a:spcBef>
                      <a:spcPct val="0"/>
                    </a:spcBef>
                    <a:spcAft>
                      <a:spcPct val="0"/>
                    </a:spcAft>
                  </a:pPr>
                  <a:r>
                    <a:rPr lang="en-US" sz="490" kern="1200" dirty="0">
                      <a:solidFill>
                        <a:srgbClr val="000000"/>
                      </a:solidFill>
                      <a:latin typeface="+mn-lt"/>
                      <a:ea typeface="Segoe UI" pitchFamily="34" charset="0"/>
                      <a:cs typeface="Segoe UI" pitchFamily="34" charset="0"/>
                    </a:rPr>
                    <a:t>R:255 G:185 B:0</a:t>
                  </a:r>
                </a:p>
              </p:txBody>
            </p:sp>
            <p:sp>
              <p:nvSpPr>
                <p:cNvPr id="34" name="Rectangle 33"/>
                <p:cNvSpPr/>
                <p:nvPr userDrawn="1"/>
              </p:nvSpPr>
              <p:spPr bwMode="auto">
                <a:xfrm>
                  <a:off x="6309686" y="4543426"/>
                  <a:ext cx="869930" cy="289766"/>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Orange</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a:t>
                  </a:r>
                  <a:r>
                    <a:rPr lang="en-US" sz="490" baseline="0" dirty="0">
                      <a:gradFill>
                        <a:gsLst>
                          <a:gs pos="2092">
                            <a:srgbClr val="F8F8F8"/>
                          </a:gs>
                          <a:gs pos="10042">
                            <a:srgbClr val="F8F8F8"/>
                          </a:gs>
                        </a:gsLst>
                        <a:lin ang="5400000" scaled="0"/>
                      </a:gradFill>
                      <a:ea typeface="Segoe UI" pitchFamily="34" charset="0"/>
                      <a:cs typeface="Segoe UI" pitchFamily="34" charset="0"/>
                    </a:rPr>
                    <a:t>216 G:59 B:1</a:t>
                  </a:r>
                </a:p>
              </p:txBody>
            </p:sp>
            <p:sp>
              <p:nvSpPr>
                <p:cNvPr id="35" name="Rectangle 34"/>
                <p:cNvSpPr/>
                <p:nvPr userDrawn="1"/>
              </p:nvSpPr>
              <p:spPr bwMode="auto">
                <a:xfrm>
                  <a:off x="3254158" y="4203959"/>
                  <a:ext cx="869930" cy="289766"/>
                </a:xfrm>
                <a:prstGeom prst="rect">
                  <a:avLst/>
                </a:prstGeom>
                <a:solidFill>
                  <a:srgbClr val="00827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algn="l" defTabSz="914102" rtl="0" eaLnBrk="1" fontAlgn="base" latinLnBrk="0" hangingPunct="1">
                    <a:lnSpc>
                      <a:spcPct val="100000"/>
                    </a:lnSpc>
                    <a:spcBef>
                      <a:spcPct val="0"/>
                    </a:spcBef>
                    <a:spcAft>
                      <a:spcPct val="0"/>
                    </a:spcAft>
                  </a:pPr>
                  <a:r>
                    <a:rPr lang="en-US" sz="490" b="1" kern="1200" baseline="0" dirty="0">
                      <a:gradFill>
                        <a:gsLst>
                          <a:gs pos="0">
                            <a:srgbClr val="FFFFFF"/>
                          </a:gs>
                          <a:gs pos="100000">
                            <a:srgbClr val="FFFFFF"/>
                          </a:gs>
                        </a:gsLst>
                        <a:lin ang="5400000" scaled="0"/>
                      </a:gradFill>
                      <a:latin typeface="+mn-lt"/>
                      <a:ea typeface="Segoe UI" pitchFamily="34" charset="0"/>
                      <a:cs typeface="Segoe UI" pitchFamily="34" charset="0"/>
                    </a:rPr>
                    <a:t>Teal</a:t>
                  </a:r>
                </a:p>
                <a:p>
                  <a:pPr algn="l" defTabSz="914102" fontAlgn="base">
                    <a:lnSpc>
                      <a:spcPct val="100000"/>
                    </a:lnSpc>
                    <a:spcBef>
                      <a:spcPct val="0"/>
                    </a:spcBef>
                    <a:spcAft>
                      <a:spcPct val="0"/>
                    </a:spcAft>
                  </a:pPr>
                  <a:r>
                    <a:rPr lang="en-US" sz="490" dirty="0">
                      <a:gradFill>
                        <a:gsLst>
                          <a:gs pos="2092">
                            <a:srgbClr val="F8F8F8"/>
                          </a:gs>
                          <a:gs pos="10042">
                            <a:srgbClr val="F8F8F8"/>
                          </a:gs>
                        </a:gsLst>
                        <a:lin ang="5400000" scaled="0"/>
                      </a:gradFill>
                      <a:ea typeface="Segoe UI" pitchFamily="34" charset="0"/>
                      <a:cs typeface="Segoe UI" pitchFamily="34" charset="0"/>
                    </a:rPr>
                    <a:t>R:0</a:t>
                  </a:r>
                  <a:r>
                    <a:rPr lang="en-US" sz="490" baseline="0" dirty="0">
                      <a:gradFill>
                        <a:gsLst>
                          <a:gs pos="2092">
                            <a:srgbClr val="F8F8F8"/>
                          </a:gs>
                          <a:gs pos="10042">
                            <a:srgbClr val="F8F8F8"/>
                          </a:gs>
                        </a:gsLst>
                        <a:lin ang="5400000" scaled="0"/>
                      </a:gradFill>
                      <a:ea typeface="Segoe UI" pitchFamily="34" charset="0"/>
                      <a:cs typeface="Segoe UI" pitchFamily="34" charset="0"/>
                    </a:rPr>
                    <a:t> G:130 B:114</a:t>
                  </a:r>
                  <a:endParaRPr lang="en-US" sz="490" dirty="0">
                    <a:gradFill>
                      <a:gsLst>
                        <a:gs pos="2092">
                          <a:srgbClr val="F8F8F8"/>
                        </a:gs>
                        <a:gs pos="10042">
                          <a:srgbClr val="F8F8F8"/>
                        </a:gs>
                      </a:gsLst>
                      <a:lin ang="5400000" scaled="0"/>
                    </a:gradFill>
                    <a:ea typeface="Segoe UI" pitchFamily="34" charset="0"/>
                    <a:cs typeface="Segoe UI" pitchFamily="34" charset="0"/>
                  </a:endParaRPr>
                </a:p>
              </p:txBody>
            </p:sp>
          </p:grpSp>
          <p:sp>
            <p:nvSpPr>
              <p:cNvPr id="28" name="TextBox 27"/>
              <p:cNvSpPr txBox="1"/>
              <p:nvPr userDrawn="1"/>
            </p:nvSpPr>
            <p:spPr>
              <a:xfrm rot="5400000">
                <a:off x="12987813" y="258334"/>
                <a:ext cx="843944"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Main colors</a:t>
                </a:r>
              </a:p>
            </p:txBody>
          </p:sp>
          <p:sp>
            <p:nvSpPr>
              <p:cNvPr id="32" name="TextBox 31"/>
              <p:cNvSpPr txBox="1"/>
              <p:nvPr userDrawn="1"/>
            </p:nvSpPr>
            <p:spPr>
              <a:xfrm rot="5400000">
                <a:off x="11746691" y="4228746"/>
                <a:ext cx="2647253" cy="326834"/>
              </a:xfrm>
              <a:prstGeom prst="rect">
                <a:avLst/>
              </a:prstGeom>
              <a:noFill/>
            </p:spPr>
            <p:txBody>
              <a:bodyPr wrap="none" lIns="0" tIns="91440" rIns="182880" bIns="91440" rtlCol="0">
                <a:spAutoFit/>
              </a:bodyPr>
              <a:lstStyle/>
              <a:p>
                <a:pPr>
                  <a:lnSpc>
                    <a:spcPct val="90000"/>
                  </a:lnSpc>
                  <a:spcAft>
                    <a:spcPts val="588"/>
                  </a:spcAft>
                </a:pPr>
                <a:r>
                  <a:rPr lang="en-US" sz="980" dirty="0">
                    <a:gradFill>
                      <a:gsLst>
                        <a:gs pos="2917">
                          <a:schemeClr val="tx1"/>
                        </a:gs>
                        <a:gs pos="30000">
                          <a:schemeClr val="tx1"/>
                        </a:gs>
                      </a:gsLst>
                      <a:lin ang="5400000" scaled="0"/>
                    </a:gradFill>
                  </a:rPr>
                  <a:t>Secondary colors (use only when</a:t>
                </a:r>
                <a:r>
                  <a:rPr lang="en-US" sz="980" baseline="0" dirty="0">
                    <a:gradFill>
                      <a:gsLst>
                        <a:gs pos="2917">
                          <a:schemeClr val="tx1"/>
                        </a:gs>
                        <a:gs pos="30000">
                          <a:schemeClr val="tx1"/>
                        </a:gs>
                      </a:gsLst>
                      <a:lin ang="5400000" scaled="0"/>
                    </a:gradFill>
                  </a:rPr>
                  <a:t> necessary)</a:t>
                </a:r>
                <a:endParaRPr lang="en-US" sz="980" dirty="0">
                  <a:gradFill>
                    <a:gsLst>
                      <a:gs pos="2917">
                        <a:schemeClr val="tx1"/>
                      </a:gs>
                      <a:gs pos="30000">
                        <a:schemeClr val="tx1"/>
                      </a:gs>
                    </a:gsLst>
                    <a:lin ang="5400000" scaled="0"/>
                  </a:gradFill>
                </a:endParaRPr>
              </a:p>
            </p:txBody>
          </p:sp>
        </p:grpSp>
        <p:sp>
          <p:nvSpPr>
            <p:cNvPr id="19" name="Rectangle 18"/>
            <p:cNvSpPr/>
            <p:nvPr userDrawn="1"/>
          </p:nvSpPr>
          <p:spPr bwMode="auto">
            <a:xfrm rot="5400000">
              <a:off x="12328885" y="3356233"/>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algn="l" defTabSz="914102" fontAlgn="base">
                <a:lnSpc>
                  <a:spcPct val="100000"/>
                </a:lnSpc>
                <a:spcBef>
                  <a:spcPct val="0"/>
                </a:spcBef>
                <a:spcAft>
                  <a:spcPct val="0"/>
                </a:spcAft>
              </a:pPr>
              <a:r>
                <a:rPr lang="en-US" sz="490" b="1" kern="1200" baseline="0" dirty="0">
                  <a:gradFill>
                    <a:gsLst>
                      <a:gs pos="7965">
                        <a:srgbClr val="000000"/>
                      </a:gs>
                      <a:gs pos="28319">
                        <a:srgbClr val="000000"/>
                      </a:gs>
                    </a:gsLst>
                    <a:lin ang="5400000" scaled="0"/>
                  </a:gradFill>
                  <a:latin typeface="+mn-lt"/>
                  <a:ea typeface="Segoe UI" pitchFamily="34" charset="0"/>
                  <a:cs typeface="Segoe UI" pitchFamily="34" charset="0"/>
                </a:rPr>
                <a:t>Cyan</a:t>
              </a:r>
            </a:p>
            <a:p>
              <a:pPr algn="l" defTabSz="914102" fontAlgn="base">
                <a:lnSpc>
                  <a:spcPct val="100000"/>
                </a:lnSpc>
                <a:spcBef>
                  <a:spcPct val="0"/>
                </a:spcBef>
                <a:spcAft>
                  <a:spcPct val="0"/>
                </a:spcAft>
              </a:pPr>
              <a:r>
                <a:rPr lang="en-US" sz="490" dirty="0">
                  <a:gradFill>
                    <a:gsLst>
                      <a:gs pos="7965">
                        <a:srgbClr val="000000"/>
                      </a:gs>
                      <a:gs pos="28319">
                        <a:srgbClr val="000000"/>
                      </a:gs>
                    </a:gsLst>
                    <a:lin ang="5400000" scaled="0"/>
                  </a:gradFill>
                  <a:ea typeface="Segoe UI" pitchFamily="34" charset="0"/>
                  <a:cs typeface="Segoe UI" pitchFamily="34" charset="0"/>
                </a:rPr>
                <a:t>R:</a:t>
              </a:r>
              <a:r>
                <a:rPr lang="en-US" sz="490" baseline="0" dirty="0">
                  <a:gradFill>
                    <a:gsLst>
                      <a:gs pos="7965">
                        <a:srgbClr val="000000"/>
                      </a:gs>
                      <a:gs pos="28319">
                        <a:srgbClr val="000000"/>
                      </a:gs>
                    </a:gsLst>
                    <a:lin ang="5400000" scaled="0"/>
                  </a:gradFill>
                  <a:ea typeface="Segoe UI" pitchFamily="34" charset="0"/>
                  <a:cs typeface="Segoe UI" pitchFamily="34" charset="0"/>
                </a:rPr>
                <a:t>0 G:188 B:242</a:t>
              </a:r>
              <a:endParaRPr lang="en-US" sz="490" dirty="0">
                <a:gradFill>
                  <a:gsLst>
                    <a:gs pos="7965">
                      <a:srgbClr val="000000"/>
                    </a:gs>
                    <a:gs pos="28319">
                      <a:srgbClr val="000000"/>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820982931"/>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 id="2147483688" r:id="rId20"/>
    <p:sldLayoutId id="2147483689" r:id="rId21"/>
    <p:sldLayoutId id="2147483690" r:id="rId22"/>
    <p:sldLayoutId id="2147483691" r:id="rId23"/>
    <p:sldLayoutId id="2147483692" r:id="rId24"/>
    <p:sldLayoutId id="2147483693" r:id="rId25"/>
    <p:sldLayoutId id="2147483694" r:id="rId26"/>
    <p:sldLayoutId id="2147483695" r:id="rId27"/>
    <p:sldLayoutId id="2147483696" r:id="rId2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248" y="228602"/>
            <a:ext cx="11151917" cy="747897"/>
          </a:xfrm>
          <a:prstGeom prst="rect">
            <a:avLst/>
          </a:prstGeom>
        </p:spPr>
        <p:txBody>
          <a:bodyPr vert="horz" wrap="square" lIns="0" tIns="0" rIns="0" bIns="0" rtlCol="0" anchor="t">
            <a:noAutofit/>
          </a:bodyPr>
          <a:lstStyle/>
          <a:p>
            <a:r>
              <a:rPr lang="es-ES"/>
              <a:t>Haga clic para modificar el estilo de título del patrón</a:t>
            </a:r>
            <a:endParaRPr lang="en-US" dirty="0"/>
          </a:p>
        </p:txBody>
      </p:sp>
      <p:sp>
        <p:nvSpPr>
          <p:cNvPr id="4" name="Text Placeholder 3"/>
          <p:cNvSpPr>
            <a:spLocks noGrp="1"/>
          </p:cNvSpPr>
          <p:nvPr>
            <p:ph type="body" idx="1"/>
          </p:nvPr>
        </p:nvSpPr>
        <p:spPr>
          <a:xfrm>
            <a:off x="520836" y="2034395"/>
            <a:ext cx="11155093" cy="2055947"/>
          </a:xfrm>
          <a:prstGeom prst="rect">
            <a:avLst/>
          </a:prstGeom>
        </p:spPr>
        <p:txBody>
          <a:bodyPr vert="horz" lIns="0" tIns="0" rIns="0" bIns="0" rtlCol="0">
            <a:no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Tree>
    <p:extLst>
      <p:ext uri="{BB962C8B-B14F-4D97-AF65-F5344CB8AC3E}">
        <p14:creationId xmlns:p14="http://schemas.microsoft.com/office/powerpoint/2010/main" val="3881029354"/>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 id="2147483717" r:id="rId19"/>
    <p:sldLayoutId id="2147483718" r:id="rId20"/>
    <p:sldLayoutId id="2147483719" r:id="rId21"/>
    <p:sldLayoutId id="2147483720" r:id="rId22"/>
    <p:sldLayoutId id="2147483721" r:id="rId23"/>
    <p:sldLayoutId id="2147483722" r:id="rId24"/>
    <p:sldLayoutId id="2147483723" r:id="rId25"/>
    <p:sldLayoutId id="2147483724" r:id="rId26"/>
    <p:sldLayoutId id="2147483725" r:id="rId27"/>
    <p:sldLayoutId id="2147483726" r:id="rId28"/>
    <p:sldLayoutId id="2147483727" r:id="rId29"/>
    <p:sldLayoutId id="2147483728" r:id="rId30"/>
    <p:sldLayoutId id="2147483729" r:id="rId31"/>
    <p:sldLayoutId id="2147483730" r:id="rId32"/>
    <p:sldLayoutId id="2147483731" r:id="rId33"/>
    <p:sldLayoutId id="2147483732" r:id="rId34"/>
    <p:sldLayoutId id="2147483733" r:id="rId35"/>
    <p:sldLayoutId id="2147483734" r:id="rId36"/>
    <p:sldLayoutId id="2147483735" r:id="rId37"/>
    <p:sldLayoutId id="2147483736" r:id="rId38"/>
    <p:sldLayoutId id="2147483737" r:id="rId39"/>
    <p:sldLayoutId id="2147483738" r:id="rId40"/>
    <p:sldLayoutId id="2147483739" r:id="rId41"/>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1"/>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8" Type="http://schemas.openxmlformats.org/officeDocument/2006/relationships/image" Target="../media/image27.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9.xml"/></Relationships>
</file>

<file path=ppt/slides/_rels/slide24.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hyperlink" Target="mailto:info@netcoreconf.com"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3.png"/><Relationship Id="rId7" Type="http://schemas.openxmlformats.org/officeDocument/2006/relationships/hyperlink" Target="mailto:adiaz@encamina.com" TargetMode="External"/><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hyperlink" Target="http://blogs.encamina.com/piensa-en-software-desarrolla-en-colores/" TargetMode="External"/><Relationship Id="rId11" Type="http://schemas.openxmlformats.org/officeDocument/2006/relationships/image" Target="../media/image18.png"/><Relationship Id="rId5" Type="http://schemas.openxmlformats.org/officeDocument/2006/relationships/image" Target="../media/image14.png"/><Relationship Id="rId10" Type="http://schemas.openxmlformats.org/officeDocument/2006/relationships/image" Target="../media/image17.png"/><Relationship Id="rId4" Type="http://schemas.openxmlformats.org/officeDocument/2006/relationships/hyperlink" Target="http://blogs.encamina.com/desarrollandosobresharepoint" TargetMode="External"/><Relationship Id="rId9"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es.wikipedia.org/wiki/Arquitectura_de_software"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8A1A5789-0FBE-42C8-B265-E351B9713ED7}"/>
              </a:ext>
            </a:extLst>
          </p:cNvPr>
          <p:cNvSpPr txBox="1"/>
          <p:nvPr/>
        </p:nvSpPr>
        <p:spPr>
          <a:xfrm>
            <a:off x="385895" y="226503"/>
            <a:ext cx="202174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4000" b="0" i="0" u="none" strike="noStrike" kern="1200" cap="none" spc="0" normalizeH="0" baseline="0" noProof="0">
                <a:ln>
                  <a:noFill/>
                </a:ln>
                <a:solidFill>
                  <a:prstClr val="white"/>
                </a:solidFill>
                <a:effectLst/>
                <a:uLnTx/>
                <a:uFillTx/>
                <a:latin typeface="Helvetica" panose="020B0604020202020204" pitchFamily="34" charset="0"/>
                <a:ea typeface="+mn-ea"/>
                <a:cs typeface="Helvetica" panose="020B0604020202020204" pitchFamily="34" charset="0"/>
              </a:rPr>
              <a:t>2019</a:t>
            </a:r>
            <a:endParaRPr kumimoji="0" lang="es-ES" sz="1800" b="0" i="0" u="none" strike="noStrike" kern="1200" cap="none" spc="0" normalizeH="0" baseline="0" noProof="0">
              <a:ln>
                <a:noFill/>
              </a:ln>
              <a:solidFill>
                <a:prstClr val="white"/>
              </a:solidFill>
              <a:effectLst/>
              <a:uLnTx/>
              <a:uFillTx/>
              <a:latin typeface="Helvetica" panose="020B0604020202020204" pitchFamily="34" charset="0"/>
              <a:ea typeface="+mn-ea"/>
              <a:cs typeface="Helvetica" panose="020B0604020202020204" pitchFamily="34" charset="0"/>
            </a:endParaRPr>
          </a:p>
        </p:txBody>
      </p:sp>
      <p:sp>
        <p:nvSpPr>
          <p:cNvPr id="5" name="CuadroTexto 4">
            <a:extLst>
              <a:ext uri="{FF2B5EF4-FFF2-40B4-BE49-F238E27FC236}">
                <a16:creationId xmlns:a16="http://schemas.microsoft.com/office/drawing/2014/main" id="{249A9107-7CC1-417C-ACF6-D8FCDFA43E66}"/>
              </a:ext>
            </a:extLst>
          </p:cNvPr>
          <p:cNvSpPr txBox="1"/>
          <p:nvPr/>
        </p:nvSpPr>
        <p:spPr>
          <a:xfrm>
            <a:off x="769257" y="1985833"/>
            <a:ext cx="5604222" cy="110799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6600"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Helvetica" panose="020B0604020202020204" pitchFamily="34" charset="0"/>
              </a:rPr>
              <a:t>Netcoreconf</a:t>
            </a:r>
            <a:endParaRPr kumimoji="0" lang="es-ES" sz="1400"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endParaRPr>
          </a:p>
        </p:txBody>
      </p:sp>
      <p:pic>
        <p:nvPicPr>
          <p:cNvPr id="9" name="Imagen 8">
            <a:extLst>
              <a:ext uri="{FF2B5EF4-FFF2-40B4-BE49-F238E27FC236}">
                <a16:creationId xmlns:a16="http://schemas.microsoft.com/office/drawing/2014/main" id="{B4A8748D-50CF-4BF8-A0BD-D01D82E607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257" y="5109029"/>
            <a:ext cx="1342229" cy="1522468"/>
          </a:xfrm>
          <a:prstGeom prst="rect">
            <a:avLst/>
          </a:prstGeom>
        </p:spPr>
      </p:pic>
      <p:sp>
        <p:nvSpPr>
          <p:cNvPr id="10" name="CuadroTexto 9">
            <a:extLst>
              <a:ext uri="{FF2B5EF4-FFF2-40B4-BE49-F238E27FC236}">
                <a16:creationId xmlns:a16="http://schemas.microsoft.com/office/drawing/2014/main" id="{034FA022-7B61-4C8E-B2CA-2D957DA64C25}"/>
              </a:ext>
            </a:extLst>
          </p:cNvPr>
          <p:cNvSpPr txBox="1"/>
          <p:nvPr/>
        </p:nvSpPr>
        <p:spPr>
          <a:xfrm rot="21187121">
            <a:off x="888101" y="6089650"/>
            <a:ext cx="1079142"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1400"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rPr>
              <a:t>28/09/2019</a:t>
            </a:r>
          </a:p>
        </p:txBody>
      </p:sp>
      <p:sp>
        <p:nvSpPr>
          <p:cNvPr id="12" name="CuadroTexto 11">
            <a:extLst>
              <a:ext uri="{FF2B5EF4-FFF2-40B4-BE49-F238E27FC236}">
                <a16:creationId xmlns:a16="http://schemas.microsoft.com/office/drawing/2014/main" id="{9711B393-719D-409E-8EB2-E7DF14C1357A}"/>
              </a:ext>
            </a:extLst>
          </p:cNvPr>
          <p:cNvSpPr txBox="1"/>
          <p:nvPr/>
        </p:nvSpPr>
        <p:spPr>
          <a:xfrm>
            <a:off x="820652" y="3093829"/>
            <a:ext cx="4275784" cy="830997"/>
          </a:xfrm>
          <a:prstGeom prst="rect">
            <a:avLst/>
          </a:prstGeom>
          <a:noFill/>
        </p:spPr>
        <p:txBody>
          <a:bodyPr wrap="square" rtlCol="0">
            <a:spAutoFit/>
          </a:bodyPr>
          <a:lstStyle/>
          <a:p>
            <a:pPr lvl="0">
              <a:defRPr/>
            </a:pPr>
            <a:r>
              <a:rPr lang="es-ES" sz="2400" dirty="0">
                <a:solidFill>
                  <a:prstClr val="white"/>
                </a:solidFill>
                <a:latin typeface="Helvetica" panose="020B0604020202020204" pitchFamily="34" charset="0"/>
                <a:cs typeface="Helvetica" panose="020B0604020202020204" pitchFamily="34" charset="0"/>
              </a:rPr>
              <a:t>Como crear apps multitenant en Azure</a:t>
            </a:r>
            <a:endParaRPr kumimoji="0" lang="es-ES" sz="2400" b="0"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endParaRPr>
          </a:p>
        </p:txBody>
      </p:sp>
      <p:sp>
        <p:nvSpPr>
          <p:cNvPr id="7" name="CuadroTexto 6">
            <a:extLst>
              <a:ext uri="{FF2B5EF4-FFF2-40B4-BE49-F238E27FC236}">
                <a16:creationId xmlns:a16="http://schemas.microsoft.com/office/drawing/2014/main" id="{BF3D0B16-54D2-4B04-B9E5-587A4B429FB0}"/>
              </a:ext>
            </a:extLst>
          </p:cNvPr>
          <p:cNvSpPr txBox="1"/>
          <p:nvPr/>
        </p:nvSpPr>
        <p:spPr>
          <a:xfrm>
            <a:off x="2407641" y="5419395"/>
            <a:ext cx="512271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rPr>
              <a:t>Adrián Díaz Cervera @AdrianDiaz81</a:t>
            </a:r>
          </a:p>
        </p:txBody>
      </p:sp>
      <p:sp>
        <p:nvSpPr>
          <p:cNvPr id="13" name="CuadroTexto 12">
            <a:extLst>
              <a:ext uri="{FF2B5EF4-FFF2-40B4-BE49-F238E27FC236}">
                <a16:creationId xmlns:a16="http://schemas.microsoft.com/office/drawing/2014/main" id="{3BD30442-F490-4759-9D9C-D673E423E312}"/>
              </a:ext>
            </a:extLst>
          </p:cNvPr>
          <p:cNvSpPr txBox="1"/>
          <p:nvPr/>
        </p:nvSpPr>
        <p:spPr>
          <a:xfrm>
            <a:off x="2407640" y="5797015"/>
            <a:ext cx="5122713"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rPr>
              <a:t>Sergio Parra Guerra @</a:t>
            </a:r>
            <a:r>
              <a:rPr kumimoji="0" lang="es-ES" b="1" i="0" u="none" strike="noStrike" kern="1200" cap="none" spc="0" normalizeH="0" baseline="0" noProof="0" dirty="0" err="1">
                <a:ln>
                  <a:noFill/>
                </a:ln>
                <a:solidFill>
                  <a:prstClr val="white"/>
                </a:solidFill>
                <a:effectLst/>
                <a:uLnTx/>
                <a:uFillTx/>
                <a:latin typeface="Helvetica" panose="020B0604020202020204" pitchFamily="34" charset="0"/>
                <a:ea typeface="+mn-ea"/>
                <a:cs typeface="Helvetica" panose="020B0604020202020204" pitchFamily="34" charset="0"/>
              </a:rPr>
              <a:t>sparraguerra</a:t>
            </a:r>
            <a:endParaRPr kumimoji="0" lang="es-ES" b="1" i="0" u="none" strike="noStrike" kern="1200" cap="none" spc="0" normalizeH="0" baseline="0" noProof="0" dirty="0">
              <a:ln>
                <a:noFill/>
              </a:ln>
              <a:solidFill>
                <a:prstClr val="white"/>
              </a:solidFill>
              <a:effectLst/>
              <a:uLnTx/>
              <a:uFillTx/>
              <a:latin typeface="Helvetica" panose="020B0604020202020204" pitchFamily="34" charset="0"/>
              <a:ea typeface="+mn-ea"/>
              <a:cs typeface="Helvetica" panose="020B0604020202020204" pitchFamily="34" charset="0"/>
            </a:endParaRPr>
          </a:p>
        </p:txBody>
      </p:sp>
    </p:spTree>
    <p:extLst>
      <p:ext uri="{BB962C8B-B14F-4D97-AF65-F5344CB8AC3E}">
        <p14:creationId xmlns:p14="http://schemas.microsoft.com/office/powerpoint/2010/main" val="1917610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DEA967D-59F3-42AD-BB4F-76069DA2B2C3}"/>
              </a:ext>
            </a:extLst>
          </p:cNvPr>
          <p:cNvSpPr>
            <a:spLocks noGrp="1"/>
          </p:cNvSpPr>
          <p:nvPr>
            <p:ph type="title"/>
          </p:nvPr>
        </p:nvSpPr>
        <p:spPr/>
        <p:txBody>
          <a:bodyPr/>
          <a:lstStyle/>
          <a:p>
            <a:r>
              <a:rPr lang="es-ES" dirty="0"/>
              <a:t>Evolución de aplicaciones </a:t>
            </a:r>
            <a:r>
              <a:rPr lang="es-ES" dirty="0" err="1"/>
              <a:t>multitenant</a:t>
            </a:r>
            <a:endParaRPr lang="es-ES" dirty="0"/>
          </a:p>
        </p:txBody>
      </p:sp>
      <p:sp>
        <p:nvSpPr>
          <p:cNvPr id="3" name="Marcador de texto 2">
            <a:extLst>
              <a:ext uri="{FF2B5EF4-FFF2-40B4-BE49-F238E27FC236}">
                <a16:creationId xmlns:a16="http://schemas.microsoft.com/office/drawing/2014/main" id="{E88AACAD-C91E-4235-B6F3-487EB1AB03D5}"/>
              </a:ext>
            </a:extLst>
          </p:cNvPr>
          <p:cNvSpPr>
            <a:spLocks noGrp="1"/>
          </p:cNvSpPr>
          <p:nvPr>
            <p:ph type="body" sz="quarter" idx="10"/>
          </p:nvPr>
        </p:nvSpPr>
        <p:spPr>
          <a:xfrm>
            <a:off x="269241" y="1189494"/>
            <a:ext cx="11653520" cy="4302618"/>
          </a:xfrm>
        </p:spPr>
        <p:txBody>
          <a:bodyPr/>
          <a:lstStyle/>
          <a:p>
            <a:r>
              <a:rPr lang="es-ES" dirty="0" err="1"/>
              <a:t>Timesharing</a:t>
            </a:r>
            <a:r>
              <a:rPr lang="es-ES" dirty="0"/>
              <a:t> =&gt;  </a:t>
            </a:r>
          </a:p>
          <a:p>
            <a:r>
              <a:rPr lang="es-ES" dirty="0"/>
              <a:t>	</a:t>
            </a:r>
            <a:r>
              <a:rPr lang="es-ES" sz="2353" dirty="0">
                <a:solidFill>
                  <a:schemeClr val="tx1"/>
                </a:solidFill>
              </a:rPr>
              <a:t>Las empresas alquilaban CPU entre varias para procesar los datos de sus clientes para reducir costes. Era … 1960 </a:t>
            </a:r>
          </a:p>
          <a:p>
            <a:r>
              <a:rPr lang="es-ES" dirty="0" err="1"/>
              <a:t>Hosted</a:t>
            </a:r>
            <a:r>
              <a:rPr lang="es-ES" dirty="0"/>
              <a:t> </a:t>
            </a:r>
            <a:r>
              <a:rPr lang="es-ES" dirty="0" err="1"/>
              <a:t>Application</a:t>
            </a:r>
            <a:r>
              <a:rPr lang="es-ES" dirty="0"/>
              <a:t> =&gt;</a:t>
            </a:r>
          </a:p>
          <a:p>
            <a:r>
              <a:rPr lang="es-ES" dirty="0"/>
              <a:t>	</a:t>
            </a:r>
            <a:r>
              <a:rPr lang="es-ES" sz="2353" dirty="0">
                <a:solidFill>
                  <a:schemeClr val="tx1"/>
                </a:solidFill>
              </a:rPr>
              <a:t>Los proveedores de servicios de aplicaciones tradicionales (ASP) alojaron aplicaciones (en ese momento) en nombre de sus clientes. </a:t>
            </a:r>
          </a:p>
          <a:p>
            <a:r>
              <a:rPr lang="es-ES" dirty="0"/>
              <a:t>Web </a:t>
            </a:r>
            <a:r>
              <a:rPr lang="es-ES" dirty="0" err="1"/>
              <a:t>Application</a:t>
            </a:r>
            <a:r>
              <a:rPr lang="es-ES" dirty="0"/>
              <a:t> =&gt; </a:t>
            </a:r>
          </a:p>
          <a:p>
            <a:r>
              <a:rPr lang="es-ES" sz="1961" dirty="0">
                <a:solidFill>
                  <a:schemeClr val="tx1"/>
                </a:solidFill>
              </a:rPr>
              <a:t>	Aplicaciones web populares orientadas al consumidor (como Hotmail) desarrolladas con una única instancia de aplicación que sirve a todos los clientes</a:t>
            </a:r>
          </a:p>
        </p:txBody>
      </p:sp>
    </p:spTree>
    <p:extLst>
      <p:ext uri="{BB962C8B-B14F-4D97-AF65-F5344CB8AC3E}">
        <p14:creationId xmlns:p14="http://schemas.microsoft.com/office/powerpoint/2010/main" val="56715327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78A00-EAC3-4827-AA03-632BD96B35A6}"/>
              </a:ext>
            </a:extLst>
          </p:cNvPr>
          <p:cNvSpPr>
            <a:spLocks noGrp="1"/>
          </p:cNvSpPr>
          <p:nvPr>
            <p:ph type="title"/>
          </p:nvPr>
        </p:nvSpPr>
        <p:spPr>
          <a:xfrm>
            <a:off x="269241" y="289957"/>
            <a:ext cx="7843715" cy="899537"/>
          </a:xfrm>
        </p:spPr>
        <p:txBody>
          <a:bodyPr/>
          <a:lstStyle/>
          <a:p>
            <a:r>
              <a:rPr lang="es-ES" dirty="0"/>
              <a:t>Diferencias de arquitectura</a:t>
            </a:r>
            <a:endParaRPr lang="en-US" dirty="0"/>
          </a:p>
        </p:txBody>
      </p:sp>
      <p:pic>
        <p:nvPicPr>
          <p:cNvPr id="4" name="Picture 2" descr="que-es-una-arquitectura-multi-tenant-0">
            <a:extLst>
              <a:ext uri="{FF2B5EF4-FFF2-40B4-BE49-F238E27FC236}">
                <a16:creationId xmlns:a16="http://schemas.microsoft.com/office/drawing/2014/main" id="{8CA908AD-EC82-47F7-BD98-7AC810659C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6260" y="1355167"/>
            <a:ext cx="9740319" cy="5478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622471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2" name="Content Placeholder 1">
            <a:extLst>
              <a:ext uri="{FF2B5EF4-FFF2-40B4-BE49-F238E27FC236}">
                <a16:creationId xmlns:a16="http://schemas.microsoft.com/office/drawing/2014/main" id="{E23D6BE7-EACA-4BDA-B996-88C517E241DA}"/>
              </a:ext>
            </a:extLst>
          </p:cNvPr>
          <p:cNvGraphicFramePr>
            <a:graphicFrameLocks noGrp="1"/>
          </p:cNvGraphicFramePr>
          <p:nvPr>
            <p:ph idx="1"/>
            <p:extLst>
              <p:ext uri="{D42A27DB-BD31-4B8C-83A1-F6EECF244321}">
                <p14:modId xmlns:p14="http://schemas.microsoft.com/office/powerpoint/2010/main" val="1880074598"/>
              </p:ext>
            </p:extLst>
          </p:nvPr>
        </p:nvGraphicFramePr>
        <p:xfrm>
          <a:off x="5165726" y="446090"/>
          <a:ext cx="4689475" cy="5414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itle 3">
            <a:extLst>
              <a:ext uri="{FF2B5EF4-FFF2-40B4-BE49-F238E27FC236}">
                <a16:creationId xmlns:a16="http://schemas.microsoft.com/office/drawing/2014/main" id="{5FEF68BC-C03A-436D-8945-BCD43B97E530}"/>
              </a:ext>
            </a:extLst>
          </p:cNvPr>
          <p:cNvSpPr>
            <a:spLocks noGrp="1"/>
          </p:cNvSpPr>
          <p:nvPr>
            <p:ph type="title"/>
          </p:nvPr>
        </p:nvSpPr>
        <p:spPr>
          <a:xfrm>
            <a:off x="1070203" y="446090"/>
            <a:ext cx="3509053" cy="1618396"/>
          </a:xfrm>
          <a:prstGeom prst="rect">
            <a:avLst/>
          </a:prstGeom>
        </p:spPr>
        <p:txBody>
          <a:bodyPr wrap="square" anchor="ctr">
            <a:normAutofit/>
          </a:bodyPr>
          <a:lstStyle/>
          <a:p>
            <a:pPr algn="ctr"/>
            <a:r>
              <a:rPr lang="es-ES" sz="4400" dirty="0">
                <a:solidFill>
                  <a:schemeClr val="bg1"/>
                </a:solidFill>
              </a:rPr>
              <a:t>A valorar</a:t>
            </a:r>
            <a:endParaRPr lang="en-US" sz="4400" dirty="0">
              <a:solidFill>
                <a:schemeClr val="bg1"/>
              </a:solidFill>
            </a:endParaRPr>
          </a:p>
        </p:txBody>
      </p:sp>
      <p:pic>
        <p:nvPicPr>
          <p:cNvPr id="1026" name="Picture 2" descr="Resultado de imagen de avengers lego">
            <a:extLst>
              <a:ext uri="{FF2B5EF4-FFF2-40B4-BE49-F238E27FC236}">
                <a16:creationId xmlns:a16="http://schemas.microsoft.com/office/drawing/2014/main" id="{CBDDDA48-2470-414A-90C6-B1047C786C9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7371" y="2481943"/>
            <a:ext cx="4589463" cy="35850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140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0B46AE65-53E1-4273-BA72-9C5586836BDE}"/>
              </a:ext>
            </a:extLst>
          </p:cNvPr>
          <p:cNvSpPr txBox="1"/>
          <p:nvPr/>
        </p:nvSpPr>
        <p:spPr>
          <a:xfrm>
            <a:off x="1613647" y="2598003"/>
            <a:ext cx="9395012" cy="830997"/>
          </a:xfrm>
          <a:prstGeom prst="rect">
            <a:avLst/>
          </a:prstGeom>
          <a:noFill/>
        </p:spPr>
        <p:txBody>
          <a:bodyPr wrap="square" rtlCol="0">
            <a:spAutoFit/>
          </a:bodyPr>
          <a:lstStyle/>
          <a:p>
            <a:r>
              <a:rPr lang="es-ES" sz="4800" dirty="0">
                <a:solidFill>
                  <a:schemeClr val="bg1"/>
                </a:solidFill>
              </a:rPr>
              <a:t>Autenticación</a:t>
            </a:r>
          </a:p>
        </p:txBody>
      </p:sp>
    </p:spTree>
    <p:extLst>
      <p:ext uri="{BB962C8B-B14F-4D97-AF65-F5344CB8AC3E}">
        <p14:creationId xmlns:p14="http://schemas.microsoft.com/office/powerpoint/2010/main" val="3938287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78A00-EAC3-4827-AA03-632BD96B35A6}"/>
              </a:ext>
            </a:extLst>
          </p:cNvPr>
          <p:cNvSpPr>
            <a:spLocks noGrp="1"/>
          </p:cNvSpPr>
          <p:nvPr>
            <p:ph type="title"/>
          </p:nvPr>
        </p:nvSpPr>
        <p:spPr>
          <a:xfrm>
            <a:off x="269241" y="289957"/>
            <a:ext cx="10308883" cy="899537"/>
          </a:xfrm>
        </p:spPr>
        <p:txBody>
          <a:bodyPr/>
          <a:lstStyle/>
          <a:p>
            <a:r>
              <a:rPr lang="es-ES" dirty="0"/>
              <a:t>Tipos de Autenticación </a:t>
            </a:r>
            <a:r>
              <a:rPr lang="es-ES" dirty="0" err="1"/>
              <a:t>Multitenant</a:t>
            </a:r>
            <a:endParaRPr lang="en-US" dirty="0"/>
          </a:p>
        </p:txBody>
      </p:sp>
      <p:sp>
        <p:nvSpPr>
          <p:cNvPr id="5" name="Text Placeholder 4">
            <a:extLst>
              <a:ext uri="{FF2B5EF4-FFF2-40B4-BE49-F238E27FC236}">
                <a16:creationId xmlns:a16="http://schemas.microsoft.com/office/drawing/2014/main" id="{28274AD6-F81F-445E-B1A4-08933052F07D}"/>
              </a:ext>
            </a:extLst>
          </p:cNvPr>
          <p:cNvSpPr>
            <a:spLocks noGrp="1"/>
          </p:cNvSpPr>
          <p:nvPr>
            <p:ph type="body" sz="quarter" idx="10"/>
          </p:nvPr>
        </p:nvSpPr>
        <p:spPr>
          <a:xfrm>
            <a:off x="269240" y="1337342"/>
            <a:ext cx="11728224" cy="3427611"/>
          </a:xfrm>
        </p:spPr>
        <p:txBody>
          <a:bodyPr/>
          <a:lstStyle/>
          <a:p>
            <a:r>
              <a:rPr lang="es-ES" sz="2353" spc="-100" dirty="0">
                <a:ln w="3175">
                  <a:noFill/>
                </a:ln>
                <a:gradFill>
                  <a:gsLst>
                    <a:gs pos="1250">
                      <a:schemeClr val="tx1"/>
                    </a:gs>
                    <a:gs pos="100000">
                      <a:schemeClr val="tx1"/>
                    </a:gs>
                  </a:gsLst>
                  <a:lin ang="5400000" scaled="0"/>
                </a:gradFill>
                <a:cs typeface="Segoe UI" pitchFamily="34" charset="0"/>
              </a:rPr>
              <a:t>Depende  de nuestro desarrollo tendremos unos requerimientos u otros. </a:t>
            </a:r>
          </a:p>
          <a:p>
            <a:r>
              <a:rPr lang="es-ES" sz="2353" spc="-100" dirty="0">
                <a:ln w="3175">
                  <a:noFill/>
                </a:ln>
                <a:gradFill>
                  <a:gsLst>
                    <a:gs pos="1250">
                      <a:schemeClr val="tx1"/>
                    </a:gs>
                    <a:gs pos="100000">
                      <a:schemeClr val="tx1"/>
                    </a:gs>
                  </a:gsLst>
                  <a:lin ang="5400000" scaled="0"/>
                </a:gradFill>
                <a:cs typeface="Segoe UI" pitchFamily="34" charset="0"/>
              </a:rPr>
              <a:t>Autenticación solo para poder entrar a la aplicación</a:t>
            </a:r>
          </a:p>
          <a:p>
            <a:pPr lvl="2"/>
            <a:r>
              <a:rPr lang="es-ES" sz="2353" spc="-100" dirty="0">
                <a:ln w="3175">
                  <a:noFill/>
                </a:ln>
                <a:latin typeface="+mj-lt"/>
                <a:cs typeface="Segoe UI" pitchFamily="34" charset="0"/>
              </a:rPr>
              <a:t>	Más comunes: Facebook, Twitter, Google, Microsoft, etc..</a:t>
            </a:r>
          </a:p>
          <a:p>
            <a:pPr lvl="1"/>
            <a:r>
              <a:rPr lang="es-ES" sz="2353" spc="-100" dirty="0">
                <a:ln w="3175">
                  <a:noFill/>
                </a:ln>
                <a:latin typeface="+mj-lt"/>
                <a:cs typeface="Segoe UI" pitchFamily="34" charset="0"/>
              </a:rPr>
              <a:t>Autenticación empresarial =&gt; Azure Active Directory</a:t>
            </a:r>
          </a:p>
          <a:p>
            <a:pPr lvl="1"/>
            <a:r>
              <a:rPr lang="es-ES" sz="2353" spc="-100" dirty="0">
                <a:ln w="3175">
                  <a:noFill/>
                </a:ln>
                <a:latin typeface="+mj-lt"/>
                <a:cs typeface="Segoe UI" pitchFamily="34" charset="0"/>
              </a:rPr>
              <a:t>Autenticación “</a:t>
            </a:r>
            <a:r>
              <a:rPr lang="es-ES" sz="2353" spc="-100" dirty="0" err="1">
                <a:ln w="3175">
                  <a:noFill/>
                </a:ln>
                <a:latin typeface="+mj-lt"/>
                <a:cs typeface="Segoe UI" pitchFamily="34" charset="0"/>
              </a:rPr>
              <a:t>custom</a:t>
            </a:r>
            <a:r>
              <a:rPr lang="es-ES" sz="2353" spc="-100" dirty="0">
                <a:ln w="3175">
                  <a:noFill/>
                </a:ln>
                <a:latin typeface="+mj-lt"/>
                <a:cs typeface="Segoe UI" pitchFamily="34" charset="0"/>
              </a:rPr>
              <a:t>” =&gt; </a:t>
            </a:r>
          </a:p>
          <a:p>
            <a:pPr lvl="1"/>
            <a:r>
              <a:rPr lang="es-ES" sz="2353" spc="-100" dirty="0">
                <a:ln w="3175">
                  <a:noFill/>
                </a:ln>
                <a:latin typeface="+mj-lt"/>
                <a:cs typeface="Segoe UI" pitchFamily="34" charset="0"/>
              </a:rPr>
              <a:t>	Poder personalizar nuestra interfaz</a:t>
            </a:r>
          </a:p>
          <a:p>
            <a:pPr lvl="1"/>
            <a:r>
              <a:rPr lang="es-ES" sz="2353" spc="-100" dirty="0">
                <a:ln w="3175">
                  <a:noFill/>
                </a:ln>
                <a:latin typeface="+mj-lt"/>
                <a:cs typeface="Segoe UI" pitchFamily="34" charset="0"/>
              </a:rPr>
              <a:t>	Definir forma en la que se conecta =&gt; Pero ya hay un estándar </a:t>
            </a:r>
            <a:r>
              <a:rPr lang="es-ES" sz="2353" spc="-100" dirty="0" err="1">
                <a:ln w="3175">
                  <a:noFill/>
                </a:ln>
                <a:latin typeface="+mj-lt"/>
                <a:cs typeface="Segoe UI" pitchFamily="34" charset="0"/>
              </a:rPr>
              <a:t>oAuth</a:t>
            </a:r>
            <a:r>
              <a:rPr lang="es-ES" sz="2353" spc="-100" dirty="0">
                <a:ln w="3175">
                  <a:noFill/>
                </a:ln>
                <a:latin typeface="+mj-lt"/>
                <a:cs typeface="Segoe UI" pitchFamily="34" charset="0"/>
              </a:rPr>
              <a:t> 2.0</a:t>
            </a:r>
          </a:p>
          <a:p>
            <a:pPr lvl="1"/>
            <a:r>
              <a:rPr lang="es-ES" sz="2353" spc="-100" dirty="0">
                <a:ln w="3175">
                  <a:noFill/>
                </a:ln>
                <a:latin typeface="+mj-lt"/>
                <a:cs typeface="Segoe UI" pitchFamily="34" charset="0"/>
              </a:rPr>
              <a:t>	Mayor coste en el desarrollo </a:t>
            </a:r>
          </a:p>
          <a:p>
            <a:pPr marL="336145" lvl="1" indent="-336145">
              <a:buFont typeface="Arial" panose="020B0604020202020204" pitchFamily="34" charset="0"/>
              <a:buChar char="•"/>
            </a:pPr>
            <a:endParaRPr lang="es-ES" sz="392" spc="-100" dirty="0">
              <a:ln w="3175">
                <a:noFill/>
              </a:ln>
              <a:cs typeface="Segoe UI" pitchFamily="34" charset="0"/>
            </a:endParaRPr>
          </a:p>
          <a:p>
            <a:pPr marL="336145" lvl="1" indent="-336145">
              <a:buFont typeface="Arial" panose="020B0604020202020204" pitchFamily="34" charset="0"/>
              <a:buChar char="•"/>
            </a:pPr>
            <a:endParaRPr lang="es-ES" sz="392" spc="-100" dirty="0">
              <a:ln w="3175">
                <a:noFill/>
              </a:ln>
              <a:cs typeface="Segoe UI" pitchFamily="34" charset="0"/>
            </a:endParaRPr>
          </a:p>
        </p:txBody>
      </p:sp>
    </p:spTree>
    <p:extLst>
      <p:ext uri="{BB962C8B-B14F-4D97-AF65-F5344CB8AC3E}">
        <p14:creationId xmlns:p14="http://schemas.microsoft.com/office/powerpoint/2010/main" val="1012293659"/>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78A00-EAC3-4827-AA03-632BD96B35A6}"/>
              </a:ext>
            </a:extLst>
          </p:cNvPr>
          <p:cNvSpPr>
            <a:spLocks noGrp="1"/>
          </p:cNvSpPr>
          <p:nvPr>
            <p:ph type="title"/>
          </p:nvPr>
        </p:nvSpPr>
        <p:spPr>
          <a:xfrm>
            <a:off x="269241" y="289957"/>
            <a:ext cx="10308883" cy="899537"/>
          </a:xfrm>
        </p:spPr>
        <p:txBody>
          <a:bodyPr/>
          <a:lstStyle/>
          <a:p>
            <a:r>
              <a:rPr lang="es-ES" dirty="0"/>
              <a:t>Azure Active Directory </a:t>
            </a:r>
            <a:endParaRPr lang="en-US" dirty="0"/>
          </a:p>
        </p:txBody>
      </p:sp>
      <p:sp>
        <p:nvSpPr>
          <p:cNvPr id="5" name="Text Placeholder 4">
            <a:extLst>
              <a:ext uri="{FF2B5EF4-FFF2-40B4-BE49-F238E27FC236}">
                <a16:creationId xmlns:a16="http://schemas.microsoft.com/office/drawing/2014/main" id="{28274AD6-F81F-445E-B1A4-08933052F07D}"/>
              </a:ext>
            </a:extLst>
          </p:cNvPr>
          <p:cNvSpPr>
            <a:spLocks noGrp="1"/>
          </p:cNvSpPr>
          <p:nvPr>
            <p:ph type="body" sz="quarter" idx="10"/>
          </p:nvPr>
        </p:nvSpPr>
        <p:spPr>
          <a:xfrm>
            <a:off x="269240" y="1337342"/>
            <a:ext cx="11728224" cy="4006926"/>
          </a:xfrm>
        </p:spPr>
        <p:txBody>
          <a:bodyPr/>
          <a:lstStyle/>
          <a:p>
            <a:r>
              <a:rPr lang="es-ES" sz="2745" dirty="0">
                <a:solidFill>
                  <a:schemeClr val="tx1"/>
                </a:solidFill>
              </a:rPr>
              <a:t>Requiere que el URI de id. de aplicación sea único a nivel global</a:t>
            </a:r>
          </a:p>
          <a:p>
            <a:endParaRPr lang="es-ES" sz="2745" dirty="0">
              <a:solidFill>
                <a:schemeClr val="tx1"/>
              </a:solidFill>
            </a:endParaRPr>
          </a:p>
          <a:p>
            <a:r>
              <a:rPr lang="es-ES" sz="2745" dirty="0">
                <a:solidFill>
                  <a:schemeClr val="tx1"/>
                </a:solidFill>
              </a:rPr>
              <a:t>Actualizar :</a:t>
            </a:r>
          </a:p>
          <a:p>
            <a:r>
              <a:rPr lang="es-ES" sz="2745" dirty="0">
                <a:solidFill>
                  <a:schemeClr val="tx1"/>
                </a:solidFill>
              </a:rPr>
              <a:t> del código para enviar solicitudes a /</a:t>
            </a:r>
            <a:r>
              <a:rPr lang="es-ES" sz="2745" dirty="0" err="1">
                <a:solidFill>
                  <a:schemeClr val="tx1"/>
                </a:solidFill>
              </a:rPr>
              <a:t>common</a:t>
            </a:r>
            <a:endParaRPr lang="es-ES" sz="2745" dirty="0">
              <a:solidFill>
                <a:schemeClr val="tx1"/>
              </a:solidFill>
            </a:endParaRPr>
          </a:p>
          <a:p>
            <a:r>
              <a:rPr lang="es-ES" sz="2745" dirty="0">
                <a:solidFill>
                  <a:schemeClr val="tx1"/>
                </a:solidFill>
              </a:rPr>
              <a:t> el código para administrar varios valores </a:t>
            </a:r>
            <a:r>
              <a:rPr lang="es-ES" sz="2745" dirty="0" err="1">
                <a:solidFill>
                  <a:schemeClr val="tx1"/>
                </a:solidFill>
              </a:rPr>
              <a:t>issuer</a:t>
            </a:r>
            <a:endParaRPr lang="es-ES" sz="2745" dirty="0">
              <a:solidFill>
                <a:schemeClr val="tx1"/>
              </a:solidFill>
            </a:endParaRPr>
          </a:p>
          <a:p>
            <a:endParaRPr lang="es-ES" sz="2745" dirty="0">
              <a:solidFill>
                <a:schemeClr val="tx1"/>
              </a:solidFill>
            </a:endParaRPr>
          </a:p>
          <a:p>
            <a:br>
              <a:rPr lang="es-ES" sz="2353" dirty="0"/>
            </a:br>
            <a:endParaRPr lang="es-ES" sz="2353" spc="-100" dirty="0">
              <a:ln w="3175">
                <a:noFill/>
              </a:ln>
              <a:solidFill>
                <a:schemeClr val="tx1"/>
              </a:solidFill>
              <a:cs typeface="Segoe UI" pitchFamily="34" charset="0"/>
            </a:endParaRPr>
          </a:p>
          <a:p>
            <a:pPr marL="336145" indent="-336145">
              <a:buFont typeface="Arial" panose="020B0604020202020204" pitchFamily="34" charset="0"/>
              <a:buChar char="•"/>
            </a:pPr>
            <a:endParaRPr lang="es-ES" sz="2353" spc="-100" dirty="0">
              <a:ln w="3175">
                <a:noFill/>
              </a:ln>
              <a:gradFill>
                <a:gsLst>
                  <a:gs pos="1250">
                    <a:schemeClr val="tx1"/>
                  </a:gs>
                  <a:gs pos="100000">
                    <a:schemeClr val="tx1"/>
                  </a:gs>
                </a:gsLst>
                <a:lin ang="5400000" scaled="0"/>
              </a:gradFill>
              <a:cs typeface="Segoe UI" pitchFamily="34" charset="0"/>
            </a:endParaRPr>
          </a:p>
        </p:txBody>
      </p:sp>
    </p:spTree>
    <p:extLst>
      <p:ext uri="{BB962C8B-B14F-4D97-AF65-F5344CB8AC3E}">
        <p14:creationId xmlns:p14="http://schemas.microsoft.com/office/powerpoint/2010/main" val="158382902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86BD4AFC-C002-4444-B07A-3CC08192FFAE}"/>
              </a:ext>
            </a:extLst>
          </p:cNvPr>
          <p:cNvSpPr>
            <a:spLocks noGrp="1"/>
          </p:cNvSpPr>
          <p:nvPr>
            <p:ph type="title"/>
          </p:nvPr>
        </p:nvSpPr>
        <p:spPr>
          <a:xfrm>
            <a:off x="269241" y="289957"/>
            <a:ext cx="11504116" cy="899537"/>
          </a:xfrm>
        </p:spPr>
        <p:txBody>
          <a:bodyPr/>
          <a:lstStyle/>
          <a:p>
            <a:r>
              <a:rPr lang="es-ES" dirty="0">
                <a:solidFill>
                  <a:schemeClr val="tx1"/>
                </a:solidFill>
              </a:rPr>
              <a:t>Consentimiento del Administrador</a:t>
            </a:r>
            <a:br>
              <a:rPr lang="es-ES" dirty="0">
                <a:solidFill>
                  <a:schemeClr val="tx1"/>
                </a:solidFill>
              </a:rPr>
            </a:br>
            <a:endParaRPr lang="es-ES" dirty="0"/>
          </a:p>
        </p:txBody>
      </p:sp>
      <p:sp>
        <p:nvSpPr>
          <p:cNvPr id="3" name="AutoShape 4" descr="Consentimiento para aplicaciones cliente conocidas con niveles mÃºltiples">
            <a:extLst>
              <a:ext uri="{FF2B5EF4-FFF2-40B4-BE49-F238E27FC236}">
                <a16:creationId xmlns:a16="http://schemas.microsoft.com/office/drawing/2014/main" id="{FD05EF9B-E99C-4AD2-98E8-6524A15A70DA}"/>
              </a:ext>
            </a:extLst>
          </p:cNvPr>
          <p:cNvSpPr>
            <a:spLocks noChangeAspect="1" noChangeArrowheads="1"/>
          </p:cNvSpPr>
          <p:nvPr/>
        </p:nvSpPr>
        <p:spPr bwMode="auto">
          <a:xfrm>
            <a:off x="5946597" y="3279597"/>
            <a:ext cx="298808" cy="2988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s-ES" sz="1765">
              <a:solidFill>
                <a:srgbClr val="505050"/>
              </a:solidFill>
              <a:latin typeface="Segoe UI"/>
            </a:endParaRPr>
          </a:p>
        </p:txBody>
      </p:sp>
      <p:sp>
        <p:nvSpPr>
          <p:cNvPr id="6" name="AutoShape 6" descr="Consentimiento para aplicaciones cliente conocidas con niveles mÃºltiples">
            <a:extLst>
              <a:ext uri="{FF2B5EF4-FFF2-40B4-BE49-F238E27FC236}">
                <a16:creationId xmlns:a16="http://schemas.microsoft.com/office/drawing/2014/main" id="{591B8433-84FA-423C-8C74-ED00221B7252}"/>
              </a:ext>
            </a:extLst>
          </p:cNvPr>
          <p:cNvSpPr>
            <a:spLocks noChangeAspect="1" noChangeArrowheads="1"/>
          </p:cNvSpPr>
          <p:nvPr/>
        </p:nvSpPr>
        <p:spPr bwMode="auto">
          <a:xfrm>
            <a:off x="6096001" y="3429001"/>
            <a:ext cx="298808" cy="2988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914367"/>
            <a:endParaRPr lang="es-ES" sz="1765">
              <a:solidFill>
                <a:srgbClr val="505050"/>
              </a:solidFill>
              <a:latin typeface="Segoe UI"/>
            </a:endParaRPr>
          </a:p>
        </p:txBody>
      </p:sp>
      <p:pic>
        <p:nvPicPr>
          <p:cNvPr id="7" name="Imagen 6">
            <a:extLst>
              <a:ext uri="{FF2B5EF4-FFF2-40B4-BE49-F238E27FC236}">
                <a16:creationId xmlns:a16="http://schemas.microsoft.com/office/drawing/2014/main" id="{731A81F2-6555-4568-92D9-AC20BCF79232}"/>
              </a:ext>
            </a:extLst>
          </p:cNvPr>
          <p:cNvPicPr>
            <a:picLocks noChangeAspect="1"/>
          </p:cNvPicPr>
          <p:nvPr/>
        </p:nvPicPr>
        <p:blipFill>
          <a:blip r:embed="rId2"/>
          <a:stretch>
            <a:fillRect/>
          </a:stretch>
        </p:blipFill>
        <p:spPr>
          <a:xfrm>
            <a:off x="677372" y="1113236"/>
            <a:ext cx="11245389" cy="5744277"/>
          </a:xfrm>
          <a:prstGeom prst="rect">
            <a:avLst/>
          </a:prstGeom>
        </p:spPr>
      </p:pic>
    </p:spTree>
    <p:extLst>
      <p:ext uri="{BB962C8B-B14F-4D97-AF65-F5344CB8AC3E}">
        <p14:creationId xmlns:p14="http://schemas.microsoft.com/office/powerpoint/2010/main" val="506048941"/>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BE9594C9-4F40-49CE-A837-385D84E7D08C}"/>
              </a:ext>
            </a:extLst>
          </p:cNvPr>
          <p:cNvSpPr>
            <a:spLocks noGrp="1"/>
          </p:cNvSpPr>
          <p:nvPr>
            <p:ph type="title"/>
          </p:nvPr>
        </p:nvSpPr>
        <p:spPr>
          <a:xfrm>
            <a:off x="493345" y="1217509"/>
            <a:ext cx="5154444" cy="1077163"/>
          </a:xfrm>
        </p:spPr>
        <p:txBody>
          <a:bodyPr/>
          <a:lstStyle/>
          <a:p>
            <a:r>
              <a:rPr lang="es-ES" dirty="0"/>
              <a:t>DEMO TIME</a:t>
            </a:r>
          </a:p>
        </p:txBody>
      </p:sp>
      <p:pic>
        <p:nvPicPr>
          <p:cNvPr id="4098" name="Picture 2" descr="Imagen relacionada">
            <a:extLst>
              <a:ext uri="{FF2B5EF4-FFF2-40B4-BE49-F238E27FC236}">
                <a16:creationId xmlns:a16="http://schemas.microsoft.com/office/drawing/2014/main" id="{C627DD9E-95C7-4BA1-9AAC-9773E3B3CF3A}"/>
              </a:ext>
            </a:extLst>
          </p:cNvPr>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rcRect t="7227" b="7227"/>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949781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0B46AE65-53E1-4273-BA72-9C5586836BDE}"/>
              </a:ext>
            </a:extLst>
          </p:cNvPr>
          <p:cNvSpPr txBox="1"/>
          <p:nvPr/>
        </p:nvSpPr>
        <p:spPr>
          <a:xfrm>
            <a:off x="1613647" y="2598003"/>
            <a:ext cx="9395012" cy="830997"/>
          </a:xfrm>
          <a:prstGeom prst="rect">
            <a:avLst/>
          </a:prstGeom>
          <a:noFill/>
        </p:spPr>
        <p:txBody>
          <a:bodyPr wrap="square" rtlCol="0">
            <a:spAutoFit/>
          </a:bodyPr>
          <a:lstStyle/>
          <a:p>
            <a:r>
              <a:rPr lang="es-ES" sz="4800" dirty="0">
                <a:solidFill>
                  <a:schemeClr val="bg1"/>
                </a:solidFill>
              </a:rPr>
              <a:t>Base de datos</a:t>
            </a:r>
          </a:p>
        </p:txBody>
      </p:sp>
    </p:spTree>
    <p:extLst>
      <p:ext uri="{BB962C8B-B14F-4D97-AF65-F5344CB8AC3E}">
        <p14:creationId xmlns:p14="http://schemas.microsoft.com/office/powerpoint/2010/main" val="2331483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78A00-EAC3-4827-AA03-632BD96B35A6}"/>
              </a:ext>
            </a:extLst>
          </p:cNvPr>
          <p:cNvSpPr>
            <a:spLocks noGrp="1"/>
          </p:cNvSpPr>
          <p:nvPr>
            <p:ph type="title"/>
          </p:nvPr>
        </p:nvSpPr>
        <p:spPr>
          <a:xfrm>
            <a:off x="269241" y="289957"/>
            <a:ext cx="10308883" cy="899537"/>
          </a:xfrm>
        </p:spPr>
        <p:txBody>
          <a:bodyPr/>
          <a:lstStyle/>
          <a:p>
            <a:r>
              <a:rPr lang="es-ES" dirty="0"/>
              <a:t>¿Cómo elegir el patrón adecuado?</a:t>
            </a:r>
            <a:endParaRPr lang="en-US" dirty="0"/>
          </a:p>
        </p:txBody>
      </p:sp>
      <p:sp>
        <p:nvSpPr>
          <p:cNvPr id="5" name="Text Placeholder 4">
            <a:extLst>
              <a:ext uri="{FF2B5EF4-FFF2-40B4-BE49-F238E27FC236}">
                <a16:creationId xmlns:a16="http://schemas.microsoft.com/office/drawing/2014/main" id="{28274AD6-F81F-445E-B1A4-08933052F07D}"/>
              </a:ext>
            </a:extLst>
          </p:cNvPr>
          <p:cNvSpPr>
            <a:spLocks noGrp="1"/>
          </p:cNvSpPr>
          <p:nvPr>
            <p:ph type="body" sz="quarter" idx="10"/>
          </p:nvPr>
        </p:nvSpPr>
        <p:spPr>
          <a:xfrm>
            <a:off x="269240" y="1337342"/>
            <a:ext cx="11728224" cy="4091409"/>
          </a:xfrm>
        </p:spPr>
        <p:txBody>
          <a:bodyPr/>
          <a:lstStyle/>
          <a:p>
            <a:r>
              <a:rPr lang="es-ES" sz="2353" b="1" spc="-100" dirty="0">
                <a:ln w="3175">
                  <a:noFill/>
                </a:ln>
                <a:gradFill>
                  <a:gsLst>
                    <a:gs pos="1250">
                      <a:schemeClr val="tx1"/>
                    </a:gs>
                    <a:gs pos="100000">
                      <a:schemeClr val="tx1"/>
                    </a:gs>
                  </a:gsLst>
                  <a:lin ang="5400000" scaled="0"/>
                </a:gradFill>
                <a:cs typeface="Segoe UI" pitchFamily="34" charset="0"/>
              </a:rPr>
              <a:t>Escalabilidad:</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Número de </a:t>
            </a:r>
            <a:r>
              <a:rPr lang="es-ES" sz="2353" spc="-100" dirty="0" err="1">
                <a:ln w="3175">
                  <a:noFill/>
                </a:ln>
                <a:gradFill>
                  <a:gsLst>
                    <a:gs pos="1250">
                      <a:schemeClr val="tx1"/>
                    </a:gs>
                    <a:gs pos="100000">
                      <a:schemeClr val="tx1"/>
                    </a:gs>
                  </a:gsLst>
                  <a:lin ang="5400000" scaled="0"/>
                </a:gradFill>
                <a:cs typeface="Segoe UI" pitchFamily="34" charset="0"/>
              </a:rPr>
              <a:t>tenants</a:t>
            </a:r>
            <a:r>
              <a:rPr lang="es-ES" sz="2353" spc="-100" dirty="0">
                <a:ln w="3175">
                  <a:noFill/>
                </a:ln>
                <a:gradFill>
                  <a:gsLst>
                    <a:gs pos="1250">
                      <a:schemeClr val="tx1"/>
                    </a:gs>
                    <a:gs pos="100000">
                      <a:schemeClr val="tx1"/>
                    </a:gs>
                  </a:gsLst>
                  <a:lin ang="5400000" scaled="0"/>
                </a:gradFill>
                <a:cs typeface="Segoe UI" pitchFamily="34" charset="0"/>
              </a:rPr>
              <a:t>.</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Almacenamiento por </a:t>
            </a:r>
            <a:r>
              <a:rPr lang="es-ES" sz="2353" spc="-100" dirty="0" err="1">
                <a:ln w="3175">
                  <a:noFill/>
                </a:ln>
                <a:gradFill>
                  <a:gsLst>
                    <a:gs pos="1250">
                      <a:schemeClr val="tx1"/>
                    </a:gs>
                    <a:gs pos="100000">
                      <a:schemeClr val="tx1"/>
                    </a:gs>
                  </a:gsLst>
                  <a:lin ang="5400000" scaled="0"/>
                </a:gradFill>
                <a:cs typeface="Segoe UI" pitchFamily="34" charset="0"/>
              </a:rPr>
              <a:t>tenant</a:t>
            </a:r>
            <a:r>
              <a:rPr lang="es-ES" sz="2353" spc="-100" dirty="0">
                <a:ln w="3175">
                  <a:noFill/>
                </a:ln>
                <a:gradFill>
                  <a:gsLst>
                    <a:gs pos="1250">
                      <a:schemeClr val="tx1"/>
                    </a:gs>
                    <a:gs pos="100000">
                      <a:schemeClr val="tx1"/>
                    </a:gs>
                  </a:gsLst>
                  <a:lin ang="5400000" scaled="0"/>
                </a:gradFill>
                <a:cs typeface="Segoe UI" pitchFamily="34" charset="0"/>
              </a:rPr>
              <a:t>.</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Almacenamiento de forma agregada.</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Carga de trabajo.</a:t>
            </a:r>
          </a:p>
          <a:p>
            <a:pPr marL="336145" indent="-336145">
              <a:buFont typeface="Arial" panose="020B0604020202020204" pitchFamily="34" charset="0"/>
              <a:buChar char="•"/>
            </a:pPr>
            <a:endParaRPr lang="es-ES" sz="2353" spc="-100" dirty="0">
              <a:ln w="3175">
                <a:noFill/>
              </a:ln>
              <a:gradFill>
                <a:gsLst>
                  <a:gs pos="1250">
                    <a:schemeClr val="tx1"/>
                  </a:gs>
                  <a:gs pos="100000">
                    <a:schemeClr val="tx1"/>
                  </a:gs>
                </a:gsLst>
                <a:lin ang="5400000" scaled="0"/>
              </a:gradFill>
              <a:cs typeface="Segoe UI" pitchFamily="34" charset="0"/>
            </a:endParaRPr>
          </a:p>
          <a:p>
            <a:r>
              <a:rPr lang="es-ES" sz="2353" b="1" spc="-100" dirty="0">
                <a:ln w="3175">
                  <a:noFill/>
                </a:ln>
                <a:gradFill>
                  <a:gsLst>
                    <a:gs pos="1250">
                      <a:schemeClr val="tx1"/>
                    </a:gs>
                    <a:gs pos="100000">
                      <a:schemeClr val="tx1"/>
                    </a:gs>
                  </a:gsLst>
                  <a:lin ang="5400000" scaled="0"/>
                </a:gradFill>
                <a:cs typeface="Segoe UI" pitchFamily="34" charset="0"/>
              </a:rPr>
              <a:t>Aislamiento de </a:t>
            </a:r>
            <a:r>
              <a:rPr lang="es-ES" sz="2353" b="1" spc="-100" dirty="0" err="1">
                <a:ln w="3175">
                  <a:noFill/>
                </a:ln>
                <a:gradFill>
                  <a:gsLst>
                    <a:gs pos="1250">
                      <a:schemeClr val="tx1"/>
                    </a:gs>
                    <a:gs pos="100000">
                      <a:schemeClr val="tx1"/>
                    </a:gs>
                  </a:gsLst>
                  <a:lin ang="5400000" scaled="0"/>
                </a:gradFill>
                <a:cs typeface="Segoe UI" pitchFamily="34" charset="0"/>
              </a:rPr>
              <a:t>tenants</a:t>
            </a:r>
            <a:r>
              <a:rPr lang="es-ES" sz="2353" b="1" spc="-100" dirty="0">
                <a:ln w="3175">
                  <a:noFill/>
                </a:ln>
                <a:gradFill>
                  <a:gsLst>
                    <a:gs pos="1250">
                      <a:schemeClr val="tx1"/>
                    </a:gs>
                    <a:gs pos="100000">
                      <a:schemeClr val="tx1"/>
                    </a:gs>
                  </a:gsLst>
                  <a:lin ang="5400000" scaled="0"/>
                </a:gradFill>
                <a:cs typeface="Segoe UI" pitchFamily="34" charset="0"/>
              </a:rPr>
              <a:t>:</a:t>
            </a:r>
            <a:r>
              <a:rPr lang="es-ES" sz="2353" spc="-100" dirty="0">
                <a:ln w="3175">
                  <a:noFill/>
                </a:ln>
                <a:gradFill>
                  <a:gsLst>
                    <a:gs pos="1250">
                      <a:schemeClr val="tx1"/>
                    </a:gs>
                    <a:gs pos="100000">
                      <a:schemeClr val="tx1"/>
                    </a:gs>
                  </a:gsLst>
                  <a:lin ang="5400000" scaled="0"/>
                </a:gradFill>
                <a:cs typeface="Segoe UI" pitchFamily="34" charset="0"/>
              </a:rPr>
              <a:t>  aislamiento de los datos </a:t>
            </a:r>
          </a:p>
          <a:p>
            <a:r>
              <a:rPr lang="es-ES" sz="2353" spc="-100" dirty="0">
                <a:ln w="3175">
                  <a:noFill/>
                </a:ln>
                <a:gradFill>
                  <a:gsLst>
                    <a:gs pos="1250">
                      <a:schemeClr val="tx1"/>
                    </a:gs>
                    <a:gs pos="100000">
                      <a:schemeClr val="tx1"/>
                    </a:gs>
                  </a:gsLst>
                  <a:lin ang="5400000" scaled="0"/>
                </a:gradFill>
                <a:cs typeface="Segoe UI" pitchFamily="34" charset="0"/>
              </a:rPr>
              <a:t>y rendimiento (si la carga de trabajo de un </a:t>
            </a:r>
            <a:r>
              <a:rPr lang="es-ES" sz="2353" spc="-100" dirty="0" err="1">
                <a:ln w="3175">
                  <a:noFill/>
                </a:ln>
                <a:gradFill>
                  <a:gsLst>
                    <a:gs pos="1250">
                      <a:schemeClr val="tx1"/>
                    </a:gs>
                    <a:gs pos="100000">
                      <a:schemeClr val="tx1"/>
                    </a:gs>
                  </a:gsLst>
                  <a:lin ang="5400000" scaled="0"/>
                </a:gradFill>
                <a:cs typeface="Segoe UI" pitchFamily="34" charset="0"/>
              </a:rPr>
              <a:t>tenant</a:t>
            </a:r>
            <a:r>
              <a:rPr lang="es-ES" sz="2353" spc="-100" dirty="0">
                <a:ln w="3175">
                  <a:noFill/>
                </a:ln>
                <a:gradFill>
                  <a:gsLst>
                    <a:gs pos="1250">
                      <a:schemeClr val="tx1"/>
                    </a:gs>
                    <a:gs pos="100000">
                      <a:schemeClr val="tx1"/>
                    </a:gs>
                  </a:gsLst>
                  <a:lin ang="5400000" scaled="0"/>
                </a:gradFill>
                <a:cs typeface="Segoe UI" pitchFamily="34" charset="0"/>
              </a:rPr>
              <a:t> afecta a otros).</a:t>
            </a:r>
          </a:p>
          <a:p>
            <a:endParaRPr lang="es-ES" sz="2353" spc="-100" dirty="0">
              <a:ln w="3175">
                <a:noFill/>
              </a:ln>
              <a:gradFill>
                <a:gsLst>
                  <a:gs pos="1250">
                    <a:schemeClr val="tx1"/>
                  </a:gs>
                  <a:gs pos="100000">
                    <a:schemeClr val="tx1"/>
                  </a:gs>
                </a:gsLst>
                <a:lin ang="5400000" scaled="0"/>
              </a:gradFill>
              <a:cs typeface="Segoe UI" pitchFamily="34" charset="0"/>
            </a:endParaRPr>
          </a:p>
          <a:p>
            <a:r>
              <a:rPr lang="es-ES" sz="2353" b="1" spc="-100" dirty="0">
                <a:ln w="3175">
                  <a:noFill/>
                </a:ln>
                <a:gradFill>
                  <a:gsLst>
                    <a:gs pos="1250">
                      <a:schemeClr val="tx1"/>
                    </a:gs>
                    <a:gs pos="100000">
                      <a:schemeClr val="tx1"/>
                    </a:gs>
                  </a:gsLst>
                  <a:lin ang="5400000" scaled="0"/>
                </a:gradFill>
                <a:cs typeface="Segoe UI" pitchFamily="34" charset="0"/>
              </a:rPr>
              <a:t>Costo por </a:t>
            </a:r>
            <a:r>
              <a:rPr lang="es-ES" sz="2353" b="1" spc="-100" dirty="0" err="1">
                <a:ln w="3175">
                  <a:noFill/>
                </a:ln>
                <a:gradFill>
                  <a:gsLst>
                    <a:gs pos="1250">
                      <a:schemeClr val="tx1"/>
                    </a:gs>
                    <a:gs pos="100000">
                      <a:schemeClr val="tx1"/>
                    </a:gs>
                  </a:gsLst>
                  <a:lin ang="5400000" scaled="0"/>
                </a:gradFill>
                <a:cs typeface="Segoe UI" pitchFamily="34" charset="0"/>
              </a:rPr>
              <a:t>tenant</a:t>
            </a:r>
            <a:r>
              <a:rPr lang="es-ES" sz="2353" b="1" spc="-100" dirty="0">
                <a:ln w="3175">
                  <a:noFill/>
                </a:ln>
                <a:gradFill>
                  <a:gsLst>
                    <a:gs pos="1250">
                      <a:schemeClr val="tx1"/>
                    </a:gs>
                    <a:gs pos="100000">
                      <a:schemeClr val="tx1"/>
                    </a:gs>
                  </a:gsLst>
                  <a:lin ang="5400000" scaled="0"/>
                </a:gradFill>
                <a:cs typeface="Segoe UI" pitchFamily="34" charset="0"/>
              </a:rPr>
              <a:t>:  </a:t>
            </a:r>
            <a:r>
              <a:rPr lang="es-ES" sz="2353" spc="-100" dirty="0">
                <a:ln w="3175">
                  <a:noFill/>
                </a:ln>
                <a:gradFill>
                  <a:gsLst>
                    <a:gs pos="1250">
                      <a:schemeClr val="tx1"/>
                    </a:gs>
                    <a:gs pos="100000">
                      <a:schemeClr val="tx1"/>
                    </a:gs>
                  </a:gsLst>
                  <a:lin ang="5400000" scaled="0"/>
                </a:gradFill>
                <a:cs typeface="Segoe UI" pitchFamily="34" charset="0"/>
              </a:rPr>
              <a:t>costos de la base de datos.</a:t>
            </a:r>
          </a:p>
        </p:txBody>
      </p:sp>
      <p:pic>
        <p:nvPicPr>
          <p:cNvPr id="1032" name="Picture 8" descr="Resultado de imagen de complex image">
            <a:extLst>
              <a:ext uri="{FF2B5EF4-FFF2-40B4-BE49-F238E27FC236}">
                <a16:creationId xmlns:a16="http://schemas.microsoft.com/office/drawing/2014/main" id="{C7A11A4F-C142-45CA-B17F-3305DFE365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18464" y="632342"/>
            <a:ext cx="4370071" cy="5593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9873776"/>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0C1C39-9066-4A6B-8C79-E2D9687C81EA}"/>
              </a:ext>
            </a:extLst>
          </p:cNvPr>
          <p:cNvSpPr>
            <a:spLocks noGrp="1"/>
          </p:cNvSpPr>
          <p:nvPr>
            <p:ph type="title"/>
          </p:nvPr>
        </p:nvSpPr>
        <p:spPr/>
        <p:txBody>
          <a:bodyPr/>
          <a:lstStyle/>
          <a:p>
            <a:r>
              <a:rPr lang="es-ES"/>
              <a:t>Sponsors</a:t>
            </a:r>
            <a:endParaRPr lang="en-US"/>
          </a:p>
        </p:txBody>
      </p:sp>
    </p:spTree>
    <p:extLst>
      <p:ext uri="{BB962C8B-B14F-4D97-AF65-F5344CB8AC3E}">
        <p14:creationId xmlns:p14="http://schemas.microsoft.com/office/powerpoint/2010/main" val="3785748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78A00-EAC3-4827-AA03-632BD96B35A6}"/>
              </a:ext>
            </a:extLst>
          </p:cNvPr>
          <p:cNvSpPr>
            <a:spLocks noGrp="1"/>
          </p:cNvSpPr>
          <p:nvPr>
            <p:ph type="title"/>
          </p:nvPr>
        </p:nvSpPr>
        <p:spPr>
          <a:xfrm>
            <a:off x="269241" y="289957"/>
            <a:ext cx="10308883" cy="899537"/>
          </a:xfrm>
        </p:spPr>
        <p:txBody>
          <a:bodyPr/>
          <a:lstStyle/>
          <a:p>
            <a:r>
              <a:rPr lang="es-ES" dirty="0"/>
              <a:t>¿Cómo elegir el patrón adecuado?</a:t>
            </a:r>
            <a:endParaRPr lang="en-US" dirty="0"/>
          </a:p>
        </p:txBody>
      </p:sp>
      <p:sp>
        <p:nvSpPr>
          <p:cNvPr id="5" name="Text Placeholder 4">
            <a:extLst>
              <a:ext uri="{FF2B5EF4-FFF2-40B4-BE49-F238E27FC236}">
                <a16:creationId xmlns:a16="http://schemas.microsoft.com/office/drawing/2014/main" id="{28274AD6-F81F-445E-B1A4-08933052F07D}"/>
              </a:ext>
            </a:extLst>
          </p:cNvPr>
          <p:cNvSpPr>
            <a:spLocks noGrp="1"/>
          </p:cNvSpPr>
          <p:nvPr>
            <p:ph type="body" sz="quarter" idx="10"/>
          </p:nvPr>
        </p:nvSpPr>
        <p:spPr>
          <a:xfrm>
            <a:off x="269240" y="1337342"/>
            <a:ext cx="11728224" cy="4887966"/>
          </a:xfrm>
        </p:spPr>
        <p:txBody>
          <a:bodyPr/>
          <a:lstStyle/>
          <a:p>
            <a:r>
              <a:rPr lang="es-ES" sz="2353" b="1" spc="-100" dirty="0">
                <a:ln w="3175">
                  <a:noFill/>
                </a:ln>
                <a:gradFill>
                  <a:gsLst>
                    <a:gs pos="1250">
                      <a:schemeClr val="tx1"/>
                    </a:gs>
                    <a:gs pos="100000">
                      <a:schemeClr val="tx1"/>
                    </a:gs>
                  </a:gsLst>
                  <a:lin ang="5400000" scaled="0"/>
                </a:gradFill>
                <a:cs typeface="Segoe UI" pitchFamily="34" charset="0"/>
              </a:rPr>
              <a:t>Complejidad de desarrollo:</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Cambios en el esquema.</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Cambios en las consultas (requeridos por el patrón).</a:t>
            </a:r>
          </a:p>
          <a:p>
            <a:pPr marL="336145" indent="-336145">
              <a:buFont typeface="Arial" panose="020B0604020202020204" pitchFamily="34" charset="0"/>
              <a:buChar char="•"/>
            </a:pPr>
            <a:endParaRPr lang="es-ES" sz="2353" spc="-100" dirty="0">
              <a:ln w="3175">
                <a:noFill/>
              </a:ln>
              <a:gradFill>
                <a:gsLst>
                  <a:gs pos="1250">
                    <a:schemeClr val="tx1"/>
                  </a:gs>
                  <a:gs pos="100000">
                    <a:schemeClr val="tx1"/>
                  </a:gs>
                </a:gsLst>
                <a:lin ang="5400000" scaled="0"/>
              </a:gradFill>
              <a:cs typeface="Segoe UI" pitchFamily="34" charset="0"/>
            </a:endParaRPr>
          </a:p>
          <a:p>
            <a:r>
              <a:rPr lang="es-ES" sz="2353" b="1" spc="-100" dirty="0">
                <a:ln w="3175">
                  <a:noFill/>
                </a:ln>
                <a:gradFill>
                  <a:gsLst>
                    <a:gs pos="1250">
                      <a:schemeClr val="tx1"/>
                    </a:gs>
                    <a:gs pos="100000">
                      <a:schemeClr val="tx1"/>
                    </a:gs>
                  </a:gsLst>
                  <a:lin ang="5400000" scaled="0"/>
                </a:gradFill>
                <a:cs typeface="Segoe UI" pitchFamily="34" charset="0"/>
              </a:rPr>
              <a:t>Complejidad operativa:</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Supervisión y administración del rendimiento.</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Administración del esquema.</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Restauración de un </a:t>
            </a:r>
            <a:r>
              <a:rPr lang="es-ES" sz="2353" spc="-100" dirty="0" err="1">
                <a:ln w="3175">
                  <a:noFill/>
                </a:ln>
                <a:gradFill>
                  <a:gsLst>
                    <a:gs pos="1250">
                      <a:schemeClr val="tx1"/>
                    </a:gs>
                    <a:gs pos="100000">
                      <a:schemeClr val="tx1"/>
                    </a:gs>
                  </a:gsLst>
                  <a:lin ang="5400000" scaled="0"/>
                </a:gradFill>
                <a:cs typeface="Segoe UI" pitchFamily="34" charset="0"/>
              </a:rPr>
              <a:t>tenant</a:t>
            </a:r>
            <a:r>
              <a:rPr lang="es-ES" sz="2353" spc="-100" dirty="0">
                <a:ln w="3175">
                  <a:noFill/>
                </a:ln>
                <a:gradFill>
                  <a:gsLst>
                    <a:gs pos="1250">
                      <a:schemeClr val="tx1"/>
                    </a:gs>
                    <a:gs pos="100000">
                      <a:schemeClr val="tx1"/>
                    </a:gs>
                  </a:gsLst>
                  <a:lin ang="5400000" scaled="0"/>
                </a:gradFill>
                <a:cs typeface="Segoe UI" pitchFamily="34" charset="0"/>
              </a:rPr>
              <a:t>.</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Recuperación ante desastres.</a:t>
            </a:r>
          </a:p>
          <a:p>
            <a:pPr marL="336145" indent="-336145">
              <a:buFont typeface="Arial" panose="020B0604020202020204" pitchFamily="34" charset="0"/>
              <a:buChar char="•"/>
            </a:pPr>
            <a:endParaRPr lang="es-ES" sz="2353" spc="-100" dirty="0">
              <a:ln w="3175">
                <a:noFill/>
              </a:ln>
              <a:gradFill>
                <a:gsLst>
                  <a:gs pos="1250">
                    <a:schemeClr val="tx1"/>
                  </a:gs>
                  <a:gs pos="100000">
                    <a:schemeClr val="tx1"/>
                  </a:gs>
                </a:gsLst>
                <a:lin ang="5400000" scaled="0"/>
              </a:gradFill>
              <a:cs typeface="Segoe UI" pitchFamily="34" charset="0"/>
            </a:endParaRPr>
          </a:p>
          <a:p>
            <a:r>
              <a:rPr lang="es-ES" sz="2353" b="1" spc="-100" dirty="0">
                <a:ln w="3175">
                  <a:noFill/>
                </a:ln>
                <a:gradFill>
                  <a:gsLst>
                    <a:gs pos="1250">
                      <a:schemeClr val="tx1"/>
                    </a:gs>
                    <a:gs pos="100000">
                      <a:schemeClr val="tx1"/>
                    </a:gs>
                  </a:gsLst>
                  <a:lin ang="5400000" scaled="0"/>
                </a:gradFill>
                <a:cs typeface="Segoe UI" pitchFamily="34" charset="0"/>
              </a:rPr>
              <a:t>Capacidad de personalización:  </a:t>
            </a:r>
            <a:r>
              <a:rPr lang="es-ES" sz="2353" spc="-100" dirty="0">
                <a:ln w="3175">
                  <a:noFill/>
                </a:ln>
                <a:gradFill>
                  <a:gsLst>
                    <a:gs pos="1250">
                      <a:schemeClr val="tx1"/>
                    </a:gs>
                    <a:gs pos="100000">
                      <a:schemeClr val="tx1"/>
                    </a:gs>
                  </a:gsLst>
                  <a:lin ang="5400000" scaled="0"/>
                </a:gradFill>
                <a:cs typeface="Segoe UI" pitchFamily="34" charset="0"/>
              </a:rPr>
              <a:t>facilidad para admitir las </a:t>
            </a:r>
          </a:p>
          <a:p>
            <a:r>
              <a:rPr lang="es-ES" sz="2353" spc="-100" dirty="0">
                <a:ln w="3175">
                  <a:noFill/>
                </a:ln>
                <a:gradFill>
                  <a:gsLst>
                    <a:gs pos="1250">
                      <a:schemeClr val="tx1"/>
                    </a:gs>
                    <a:gs pos="100000">
                      <a:schemeClr val="tx1"/>
                    </a:gs>
                  </a:gsLst>
                  <a:lin ang="5400000" scaled="0"/>
                </a:gradFill>
                <a:cs typeface="Segoe UI" pitchFamily="34" charset="0"/>
              </a:rPr>
              <a:t>personalizaciones del esquema que son específicas del </a:t>
            </a:r>
            <a:r>
              <a:rPr lang="es-ES" sz="2353" spc="-100" dirty="0" err="1">
                <a:ln w="3175">
                  <a:noFill/>
                </a:ln>
                <a:gradFill>
                  <a:gsLst>
                    <a:gs pos="1250">
                      <a:schemeClr val="tx1"/>
                    </a:gs>
                    <a:gs pos="100000">
                      <a:schemeClr val="tx1"/>
                    </a:gs>
                  </a:gsLst>
                  <a:lin ang="5400000" scaled="0"/>
                </a:gradFill>
                <a:cs typeface="Segoe UI" pitchFamily="34" charset="0"/>
              </a:rPr>
              <a:t>tenant</a:t>
            </a:r>
            <a:r>
              <a:rPr lang="es-ES" sz="2353" spc="-100" dirty="0">
                <a:ln w="3175">
                  <a:noFill/>
                </a:ln>
                <a:gradFill>
                  <a:gsLst>
                    <a:gs pos="1250">
                      <a:schemeClr val="tx1"/>
                    </a:gs>
                    <a:gs pos="100000">
                      <a:schemeClr val="tx1"/>
                    </a:gs>
                  </a:gsLst>
                  <a:lin ang="5400000" scaled="0"/>
                </a:gradFill>
                <a:cs typeface="Segoe UI" pitchFamily="34" charset="0"/>
              </a:rPr>
              <a:t>.</a:t>
            </a:r>
          </a:p>
        </p:txBody>
      </p:sp>
      <p:pic>
        <p:nvPicPr>
          <p:cNvPr id="4" name="Picture 8" descr="Resultado de imagen de complex image">
            <a:extLst>
              <a:ext uri="{FF2B5EF4-FFF2-40B4-BE49-F238E27FC236}">
                <a16:creationId xmlns:a16="http://schemas.microsoft.com/office/drawing/2014/main" id="{82ACA442-9600-453A-987B-B73AB2CE4B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8460" y="632342"/>
            <a:ext cx="4370071" cy="55933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9744677"/>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59CC98B-5A9B-4278-9B15-DAA97FF65BF0}"/>
              </a:ext>
            </a:extLst>
          </p:cNvPr>
          <p:cNvSpPr/>
          <p:nvPr/>
        </p:nvSpPr>
        <p:spPr bwMode="auto">
          <a:xfrm>
            <a:off x="401" y="926"/>
            <a:ext cx="12190444" cy="1271043"/>
          </a:xfrm>
          <a:prstGeom prst="rect">
            <a:avLst/>
          </a:prstGeom>
          <a:solidFill>
            <a:srgbClr val="4149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2" tIns="143409" rIns="179262" bIns="143409" numCol="1" spcCol="0" rtlCol="0" fromWordArt="0" anchor="t" anchorCtr="0" forceAA="0" compatLnSpc="1">
            <a:prstTxWarp prst="textNoShape">
              <a:avLst/>
            </a:prstTxWarp>
            <a:noAutofit/>
          </a:bodyPr>
          <a:lstStyle/>
          <a:p>
            <a:pPr algn="ctr" defTabSz="914023"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7" name="TextBox 6"/>
          <p:cNvSpPr txBox="1"/>
          <p:nvPr/>
        </p:nvSpPr>
        <p:spPr>
          <a:xfrm>
            <a:off x="11594661" y="850142"/>
            <a:ext cx="184707" cy="374799"/>
          </a:xfrm>
          <a:prstGeom prst="rect">
            <a:avLst/>
          </a:prstGeom>
          <a:noFill/>
        </p:spPr>
        <p:txBody>
          <a:bodyPr wrap="none" rtlCol="0">
            <a:spAutoFit/>
          </a:bodyPr>
          <a:lstStyle/>
          <a:p>
            <a:pPr defTabSz="896249">
              <a:defRPr/>
            </a:pPr>
            <a:endParaRPr lang="en-US" kern="0" dirty="0">
              <a:solidFill>
                <a:sysClr val="windowText" lastClr="000000"/>
              </a:solidFill>
              <a:latin typeface="Segoe UI Semilight"/>
            </a:endParaRPr>
          </a:p>
        </p:txBody>
      </p:sp>
      <p:sp>
        <p:nvSpPr>
          <p:cNvPr id="71" name="Title 1"/>
          <p:cNvSpPr>
            <a:spLocks noGrp="1"/>
          </p:cNvSpPr>
          <p:nvPr>
            <p:ph type="title"/>
          </p:nvPr>
        </p:nvSpPr>
        <p:spPr>
          <a:xfrm>
            <a:off x="474611" y="200875"/>
            <a:ext cx="10909563" cy="899423"/>
          </a:xfrm>
        </p:spPr>
        <p:txBody>
          <a:bodyPr/>
          <a:lstStyle/>
          <a:p>
            <a:r>
              <a:rPr lang="en-US" dirty="0" err="1">
                <a:solidFill>
                  <a:schemeClr val="bg1"/>
                </a:solidFill>
              </a:rPr>
              <a:t>Tipos</a:t>
            </a:r>
            <a:r>
              <a:rPr lang="en-US" dirty="0">
                <a:solidFill>
                  <a:schemeClr val="bg1"/>
                </a:solidFill>
              </a:rPr>
              <a:t> de </a:t>
            </a:r>
            <a:r>
              <a:rPr lang="en-US" dirty="0" err="1">
                <a:solidFill>
                  <a:schemeClr val="bg1"/>
                </a:solidFill>
              </a:rPr>
              <a:t>Patrones</a:t>
            </a:r>
            <a:r>
              <a:rPr lang="en-US" dirty="0">
                <a:solidFill>
                  <a:schemeClr val="bg1"/>
                </a:solidFill>
              </a:rPr>
              <a:t> a </a:t>
            </a:r>
            <a:r>
              <a:rPr lang="en-US" dirty="0" err="1">
                <a:solidFill>
                  <a:schemeClr val="bg1"/>
                </a:solidFill>
              </a:rPr>
              <a:t>utilizar</a:t>
            </a:r>
            <a:endParaRPr lang="en-US" dirty="0">
              <a:solidFill>
                <a:schemeClr val="bg1"/>
              </a:solidFill>
            </a:endParaRPr>
          </a:p>
        </p:txBody>
      </p:sp>
      <p:grpSp>
        <p:nvGrpSpPr>
          <p:cNvPr id="60" name="Group 59">
            <a:extLst>
              <a:ext uri="{FF2B5EF4-FFF2-40B4-BE49-F238E27FC236}">
                <a16:creationId xmlns:a16="http://schemas.microsoft.com/office/drawing/2014/main" id="{D087B740-31F2-41A9-A999-C79FF3F3FCB2}"/>
              </a:ext>
            </a:extLst>
          </p:cNvPr>
          <p:cNvGrpSpPr/>
          <p:nvPr/>
        </p:nvGrpSpPr>
        <p:grpSpPr>
          <a:xfrm>
            <a:off x="8047257" y="1490018"/>
            <a:ext cx="3800802" cy="4185478"/>
            <a:chOff x="8207828" y="1425634"/>
            <a:chExt cx="3877016" cy="4269406"/>
          </a:xfrm>
        </p:grpSpPr>
        <p:sp>
          <p:nvSpPr>
            <p:cNvPr id="61" name="Rectangle 60">
              <a:extLst>
                <a:ext uri="{FF2B5EF4-FFF2-40B4-BE49-F238E27FC236}">
                  <a16:creationId xmlns:a16="http://schemas.microsoft.com/office/drawing/2014/main" id="{D621086E-E410-4DB3-B8FC-CB0885A64D6C}"/>
                </a:ext>
              </a:extLst>
            </p:cNvPr>
            <p:cNvSpPr/>
            <p:nvPr/>
          </p:nvSpPr>
          <p:spPr bwMode="auto">
            <a:xfrm>
              <a:off x="8359835" y="2316293"/>
              <a:ext cx="3651116" cy="3378747"/>
            </a:xfrm>
            <a:prstGeom prst="rect">
              <a:avLst/>
            </a:prstGeom>
            <a:solidFill>
              <a:schemeClr val="bg1"/>
            </a:solidFill>
            <a:ln>
              <a:solidFill>
                <a:schemeClr val="tx1"/>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14" rIns="0" bIns="45714" numCol="1" spcCol="0" rtlCol="0" fromWordArt="0" anchor="ctr" anchorCtr="0" forceAA="0" compatLnSpc="1">
              <a:prstTxWarp prst="textNoShape">
                <a:avLst/>
              </a:prstTxWarp>
              <a:noAutofit/>
            </a:bodyPr>
            <a:lstStyle/>
            <a:p>
              <a:pPr algn="ctr" defTabSz="914023"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sp>
          <p:nvSpPr>
            <p:cNvPr id="62" name="Rectangle 61">
              <a:extLst>
                <a:ext uri="{FF2B5EF4-FFF2-40B4-BE49-F238E27FC236}">
                  <a16:creationId xmlns:a16="http://schemas.microsoft.com/office/drawing/2014/main" id="{1C0C2907-3617-4D34-8912-462DD782FFB6}"/>
                </a:ext>
              </a:extLst>
            </p:cNvPr>
            <p:cNvSpPr/>
            <p:nvPr/>
          </p:nvSpPr>
          <p:spPr>
            <a:xfrm>
              <a:off x="9240130" y="2609822"/>
              <a:ext cx="1815234" cy="582637"/>
            </a:xfrm>
            <a:prstGeom prst="rect">
              <a:avLst/>
            </a:prstGeom>
            <a:solidFill>
              <a:srgbClr val="006B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49">
                <a:defRPr/>
              </a:pPr>
              <a:r>
                <a:rPr lang="en-US" sz="1766" b="1" kern="0" dirty="0">
                  <a:solidFill>
                    <a:srgbClr val="FFFFFF"/>
                  </a:solidFill>
                  <a:latin typeface="Segoe UI Semilight"/>
                </a:rPr>
                <a:t>App</a:t>
              </a:r>
            </a:p>
          </p:txBody>
        </p:sp>
        <p:sp>
          <p:nvSpPr>
            <p:cNvPr id="63" name="TextBox 62">
              <a:extLst>
                <a:ext uri="{FF2B5EF4-FFF2-40B4-BE49-F238E27FC236}">
                  <a16:creationId xmlns:a16="http://schemas.microsoft.com/office/drawing/2014/main" id="{3F243BB4-3157-40D4-A39D-B2370F33A29A}"/>
                </a:ext>
              </a:extLst>
            </p:cNvPr>
            <p:cNvSpPr txBox="1"/>
            <p:nvPr/>
          </p:nvSpPr>
          <p:spPr>
            <a:xfrm>
              <a:off x="8207828" y="1425634"/>
              <a:ext cx="3877016" cy="400110"/>
            </a:xfrm>
            <a:prstGeom prst="rect">
              <a:avLst/>
            </a:prstGeom>
            <a:solidFill>
              <a:schemeClr val="bg1"/>
            </a:solidFill>
          </p:spPr>
          <p:txBody>
            <a:bodyPr wrap="square" rtlCol="0">
              <a:spAutoFit/>
            </a:bodyPr>
            <a:lstStyle/>
            <a:p>
              <a:pPr algn="ctr" defTabSz="896249">
                <a:defRPr/>
              </a:pPr>
              <a:r>
                <a:rPr lang="en-US" sz="1961" b="1" kern="0" dirty="0">
                  <a:solidFill>
                    <a:srgbClr val="353535"/>
                  </a:solidFill>
                  <a:latin typeface="Segoe UI Semilight"/>
                </a:rPr>
                <a:t>Sharded Multi-tenant Database</a:t>
              </a:r>
            </a:p>
          </p:txBody>
        </p:sp>
      </p:grpSp>
      <p:grpSp>
        <p:nvGrpSpPr>
          <p:cNvPr id="64" name="Group 63">
            <a:extLst>
              <a:ext uri="{FF2B5EF4-FFF2-40B4-BE49-F238E27FC236}">
                <a16:creationId xmlns:a16="http://schemas.microsoft.com/office/drawing/2014/main" id="{DB9FA62C-08E4-4A71-B70A-A637E21E9D13}"/>
              </a:ext>
            </a:extLst>
          </p:cNvPr>
          <p:cNvGrpSpPr/>
          <p:nvPr/>
        </p:nvGrpSpPr>
        <p:grpSpPr>
          <a:xfrm>
            <a:off x="493345" y="2026881"/>
            <a:ext cx="3615557" cy="3287841"/>
            <a:chOff x="502504" y="1973068"/>
            <a:chExt cx="3688527" cy="3354197"/>
          </a:xfrm>
        </p:grpSpPr>
        <p:sp>
          <p:nvSpPr>
            <p:cNvPr id="65" name="Rectangle 64">
              <a:extLst>
                <a:ext uri="{FF2B5EF4-FFF2-40B4-BE49-F238E27FC236}">
                  <a16:creationId xmlns:a16="http://schemas.microsoft.com/office/drawing/2014/main" id="{7303621E-E81D-4E13-8DF2-170CC673023E}"/>
                </a:ext>
              </a:extLst>
            </p:cNvPr>
            <p:cNvSpPr/>
            <p:nvPr/>
          </p:nvSpPr>
          <p:spPr bwMode="auto">
            <a:xfrm>
              <a:off x="1379700" y="2089253"/>
              <a:ext cx="2811331" cy="3238012"/>
            </a:xfrm>
            <a:prstGeom prst="rect">
              <a:avLst/>
            </a:prstGeom>
            <a:solidFill>
              <a:schemeClr val="bg1"/>
            </a:solidFill>
            <a:ln>
              <a:solidFill>
                <a:schemeClr val="tx1"/>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14" rIns="0" bIns="45714" numCol="1" spcCol="0" rtlCol="0" fromWordArt="0" anchor="ctr" anchorCtr="0" forceAA="0" compatLnSpc="1">
              <a:prstTxWarp prst="textNoShape">
                <a:avLst/>
              </a:prstTxWarp>
              <a:noAutofit/>
            </a:bodyPr>
            <a:lstStyle/>
            <a:p>
              <a:pPr algn="ctr" defTabSz="914023"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sp>
          <p:nvSpPr>
            <p:cNvPr id="72" name="Rectangle 71">
              <a:extLst>
                <a:ext uri="{FF2B5EF4-FFF2-40B4-BE49-F238E27FC236}">
                  <a16:creationId xmlns:a16="http://schemas.microsoft.com/office/drawing/2014/main" id="{063C0C19-A10A-4440-B60E-A46F28898541}"/>
                </a:ext>
              </a:extLst>
            </p:cNvPr>
            <p:cNvSpPr/>
            <p:nvPr/>
          </p:nvSpPr>
          <p:spPr>
            <a:xfrm>
              <a:off x="502504" y="1973068"/>
              <a:ext cx="870029" cy="307816"/>
            </a:xfrm>
            <a:prstGeom prst="rect">
              <a:avLst/>
            </a:prstGeom>
          </p:spPr>
          <p:txBody>
            <a:bodyPr wrap="none">
              <a:spAutoFit/>
            </a:bodyPr>
            <a:lstStyle/>
            <a:p>
              <a:pPr defTabSz="914285">
                <a:defRPr/>
              </a:pPr>
              <a:r>
                <a:rPr lang="en-US" sz="1372" dirty="0">
                  <a:solidFill>
                    <a:srgbClr val="D83B01">
                      <a:lumMod val="50000"/>
                    </a:srgbClr>
                  </a:solidFill>
                  <a:latin typeface="Segoe UI"/>
                </a:rPr>
                <a:t>Tenant C</a:t>
              </a:r>
              <a:endParaRPr lang="en-US" sz="1372" dirty="0">
                <a:solidFill>
                  <a:srgbClr val="353535"/>
                </a:solidFill>
                <a:latin typeface="Segoe UI Semilight"/>
              </a:endParaRPr>
            </a:p>
          </p:txBody>
        </p:sp>
      </p:grpSp>
      <p:sp>
        <p:nvSpPr>
          <p:cNvPr id="73" name="Rectangle 72">
            <a:extLst>
              <a:ext uri="{FF2B5EF4-FFF2-40B4-BE49-F238E27FC236}">
                <a16:creationId xmlns:a16="http://schemas.microsoft.com/office/drawing/2014/main" id="{FD1071FC-853E-48CC-B52E-68A4339D5A56}"/>
              </a:ext>
            </a:extLst>
          </p:cNvPr>
          <p:cNvSpPr/>
          <p:nvPr/>
        </p:nvSpPr>
        <p:spPr bwMode="auto">
          <a:xfrm>
            <a:off x="4569742" y="2363171"/>
            <a:ext cx="3179805" cy="3312328"/>
          </a:xfrm>
          <a:prstGeom prst="rect">
            <a:avLst/>
          </a:prstGeom>
          <a:solidFill>
            <a:schemeClr val="bg1"/>
          </a:solidFill>
          <a:ln>
            <a:solidFill>
              <a:schemeClr val="tx1"/>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14" rIns="0" bIns="45714" numCol="1" spcCol="0" rtlCol="0" fromWordArt="0" anchor="ctr" anchorCtr="0" forceAA="0" compatLnSpc="1">
            <a:prstTxWarp prst="textNoShape">
              <a:avLst/>
            </a:prstTxWarp>
            <a:noAutofit/>
          </a:bodyPr>
          <a:lstStyle/>
          <a:p>
            <a:pPr algn="ctr" defTabSz="914023"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sp>
        <p:nvSpPr>
          <p:cNvPr id="74" name="TextBox 73">
            <a:extLst>
              <a:ext uri="{FF2B5EF4-FFF2-40B4-BE49-F238E27FC236}">
                <a16:creationId xmlns:a16="http://schemas.microsoft.com/office/drawing/2014/main" id="{AC507C7D-E6B9-4057-9000-F3E593978268}"/>
              </a:ext>
            </a:extLst>
          </p:cNvPr>
          <p:cNvSpPr txBox="1"/>
          <p:nvPr/>
        </p:nvSpPr>
        <p:spPr>
          <a:xfrm>
            <a:off x="11594661" y="850142"/>
            <a:ext cx="184707" cy="374799"/>
          </a:xfrm>
          <a:prstGeom prst="rect">
            <a:avLst/>
          </a:prstGeom>
          <a:noFill/>
        </p:spPr>
        <p:txBody>
          <a:bodyPr wrap="none" rtlCol="0">
            <a:spAutoFit/>
          </a:bodyPr>
          <a:lstStyle/>
          <a:p>
            <a:pPr defTabSz="896249">
              <a:defRPr/>
            </a:pPr>
            <a:endParaRPr lang="en-US" kern="0" dirty="0">
              <a:solidFill>
                <a:sysClr val="windowText" lastClr="000000"/>
              </a:solidFill>
              <a:latin typeface="Segoe UI Semilight"/>
            </a:endParaRPr>
          </a:p>
        </p:txBody>
      </p:sp>
      <p:grpSp>
        <p:nvGrpSpPr>
          <p:cNvPr id="80" name="Group 79">
            <a:extLst>
              <a:ext uri="{FF2B5EF4-FFF2-40B4-BE49-F238E27FC236}">
                <a16:creationId xmlns:a16="http://schemas.microsoft.com/office/drawing/2014/main" id="{6E19A25A-D241-45C1-9294-7723A42B270F}"/>
              </a:ext>
            </a:extLst>
          </p:cNvPr>
          <p:cNvGrpSpPr/>
          <p:nvPr/>
        </p:nvGrpSpPr>
        <p:grpSpPr>
          <a:xfrm>
            <a:off x="6560342" y="3295092"/>
            <a:ext cx="934178" cy="1046647"/>
            <a:chOff x="7274623" y="3273802"/>
            <a:chExt cx="953032" cy="1067770"/>
          </a:xfrm>
        </p:grpSpPr>
        <p:sp>
          <p:nvSpPr>
            <p:cNvPr id="81" name="Can 25">
              <a:extLst>
                <a:ext uri="{FF2B5EF4-FFF2-40B4-BE49-F238E27FC236}">
                  <a16:creationId xmlns:a16="http://schemas.microsoft.com/office/drawing/2014/main" id="{39A80CBD-8308-4BC4-BD70-29542FB480D1}"/>
                </a:ext>
              </a:extLst>
            </p:cNvPr>
            <p:cNvSpPr/>
            <p:nvPr/>
          </p:nvSpPr>
          <p:spPr>
            <a:xfrm>
              <a:off x="7468906" y="3715186"/>
              <a:ext cx="758749" cy="626386"/>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896249">
                <a:defRPr/>
              </a:pPr>
              <a:r>
                <a:rPr lang="en-US" sz="1333" kern="0" dirty="0">
                  <a:solidFill>
                    <a:srgbClr val="D83B01">
                      <a:lumMod val="50000"/>
                    </a:srgbClr>
                  </a:solidFill>
                  <a:latin typeface="Segoe UI Semilight"/>
                </a:rPr>
                <a:t>Catalog</a:t>
              </a:r>
            </a:p>
          </p:txBody>
        </p:sp>
        <p:cxnSp>
          <p:nvCxnSpPr>
            <p:cNvPr id="83" name="Straight Arrow Connector 82">
              <a:extLst>
                <a:ext uri="{FF2B5EF4-FFF2-40B4-BE49-F238E27FC236}">
                  <a16:creationId xmlns:a16="http://schemas.microsoft.com/office/drawing/2014/main" id="{4E4ADE0F-0DF8-4CF9-8474-F9EA0C234F27}"/>
                </a:ext>
              </a:extLst>
            </p:cNvPr>
            <p:cNvCxnSpPr>
              <a:cxnSpLocks/>
            </p:cNvCxnSpPr>
            <p:nvPr/>
          </p:nvCxnSpPr>
          <p:spPr>
            <a:xfrm>
              <a:off x="7274623" y="3273802"/>
              <a:ext cx="291334" cy="441384"/>
            </a:xfrm>
            <a:prstGeom prst="straightConnector1">
              <a:avLst/>
            </a:prstGeom>
            <a:ln w="28575">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90" name="Group 89">
            <a:extLst>
              <a:ext uri="{FF2B5EF4-FFF2-40B4-BE49-F238E27FC236}">
                <a16:creationId xmlns:a16="http://schemas.microsoft.com/office/drawing/2014/main" id="{EBC1BF1E-2CD0-42F9-8772-D94D7B99B941}"/>
              </a:ext>
            </a:extLst>
          </p:cNvPr>
          <p:cNvGrpSpPr/>
          <p:nvPr/>
        </p:nvGrpSpPr>
        <p:grpSpPr>
          <a:xfrm>
            <a:off x="6219805" y="3280176"/>
            <a:ext cx="611486" cy="2155681"/>
            <a:chOff x="6344540" y="3251656"/>
            <a:chExt cx="623827" cy="2199188"/>
          </a:xfrm>
        </p:grpSpPr>
        <p:sp>
          <p:nvSpPr>
            <p:cNvPr id="107" name="Can 66">
              <a:extLst>
                <a:ext uri="{FF2B5EF4-FFF2-40B4-BE49-F238E27FC236}">
                  <a16:creationId xmlns:a16="http://schemas.microsoft.com/office/drawing/2014/main" id="{91FBC75F-DB95-4507-85DA-CE60DF4A0463}"/>
                </a:ext>
              </a:extLst>
            </p:cNvPr>
            <p:cNvSpPr/>
            <p:nvPr/>
          </p:nvSpPr>
          <p:spPr>
            <a:xfrm>
              <a:off x="6411215" y="4743308"/>
              <a:ext cx="557152" cy="707536"/>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085">
                <a:defRPr/>
              </a:pPr>
              <a:r>
                <a:rPr lang="en-US" sz="1274" dirty="0">
                  <a:solidFill>
                    <a:srgbClr val="D83B01">
                      <a:lumMod val="50000"/>
                    </a:srgbClr>
                  </a:solidFill>
                  <a:latin typeface="Segoe UI"/>
                </a:rPr>
                <a:t>Tenant C</a:t>
              </a:r>
            </a:p>
          </p:txBody>
        </p:sp>
        <p:cxnSp>
          <p:nvCxnSpPr>
            <p:cNvPr id="108" name="Straight Arrow Connector 107">
              <a:extLst>
                <a:ext uri="{FF2B5EF4-FFF2-40B4-BE49-F238E27FC236}">
                  <a16:creationId xmlns:a16="http://schemas.microsoft.com/office/drawing/2014/main" id="{0381F92A-91E8-49BC-A2DC-A9C38BC1584D}"/>
                </a:ext>
              </a:extLst>
            </p:cNvPr>
            <p:cNvCxnSpPr>
              <a:cxnSpLocks/>
            </p:cNvCxnSpPr>
            <p:nvPr/>
          </p:nvCxnSpPr>
          <p:spPr>
            <a:xfrm>
              <a:off x="6344540" y="3251656"/>
              <a:ext cx="333837" cy="1452846"/>
            </a:xfrm>
            <a:prstGeom prst="straightConnector1">
              <a:avLst/>
            </a:prstGeom>
            <a:ln w="28575">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109" name="Group 108">
            <a:extLst>
              <a:ext uri="{FF2B5EF4-FFF2-40B4-BE49-F238E27FC236}">
                <a16:creationId xmlns:a16="http://schemas.microsoft.com/office/drawing/2014/main" id="{75BD3B7F-FB6D-48B8-8964-B2AC20B0A389}"/>
              </a:ext>
            </a:extLst>
          </p:cNvPr>
          <p:cNvGrpSpPr/>
          <p:nvPr/>
        </p:nvGrpSpPr>
        <p:grpSpPr>
          <a:xfrm>
            <a:off x="5649915" y="3268247"/>
            <a:ext cx="546130" cy="2167609"/>
            <a:chOff x="5763148" y="3239488"/>
            <a:chExt cx="557152" cy="2211356"/>
          </a:xfrm>
        </p:grpSpPr>
        <p:sp>
          <p:nvSpPr>
            <p:cNvPr id="114" name="Can 19">
              <a:extLst>
                <a:ext uri="{FF2B5EF4-FFF2-40B4-BE49-F238E27FC236}">
                  <a16:creationId xmlns:a16="http://schemas.microsoft.com/office/drawing/2014/main" id="{867BFEBC-B461-417E-8789-E3707C8D9BCE}"/>
                </a:ext>
              </a:extLst>
            </p:cNvPr>
            <p:cNvSpPr/>
            <p:nvPr/>
          </p:nvSpPr>
          <p:spPr>
            <a:xfrm>
              <a:off x="5763148" y="4743308"/>
              <a:ext cx="557152" cy="707536"/>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085">
                <a:defRPr/>
              </a:pPr>
              <a:r>
                <a:rPr lang="en-US" sz="1274" dirty="0">
                  <a:solidFill>
                    <a:srgbClr val="D83B01">
                      <a:lumMod val="50000"/>
                    </a:srgbClr>
                  </a:solidFill>
                  <a:latin typeface="Segoe UI"/>
                </a:rPr>
                <a:t>Tenant B</a:t>
              </a:r>
            </a:p>
          </p:txBody>
        </p:sp>
        <p:cxnSp>
          <p:nvCxnSpPr>
            <p:cNvPr id="118" name="Straight Arrow Connector 117">
              <a:extLst>
                <a:ext uri="{FF2B5EF4-FFF2-40B4-BE49-F238E27FC236}">
                  <a16:creationId xmlns:a16="http://schemas.microsoft.com/office/drawing/2014/main" id="{79B511BD-6742-4FAE-8275-5DBF7C3A93FF}"/>
                </a:ext>
              </a:extLst>
            </p:cNvPr>
            <p:cNvCxnSpPr>
              <a:cxnSpLocks/>
            </p:cNvCxnSpPr>
            <p:nvPr/>
          </p:nvCxnSpPr>
          <p:spPr>
            <a:xfrm flipH="1">
              <a:off x="6052656" y="3239488"/>
              <a:ext cx="55427" cy="1465013"/>
            </a:xfrm>
            <a:prstGeom prst="straightConnector1">
              <a:avLst/>
            </a:prstGeom>
            <a:ln w="28575">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grpSp>
      <p:sp>
        <p:nvSpPr>
          <p:cNvPr id="121" name="Rectangle 120">
            <a:extLst>
              <a:ext uri="{FF2B5EF4-FFF2-40B4-BE49-F238E27FC236}">
                <a16:creationId xmlns:a16="http://schemas.microsoft.com/office/drawing/2014/main" id="{82E207A7-EA14-40A6-981F-8686878DC240}"/>
              </a:ext>
            </a:extLst>
          </p:cNvPr>
          <p:cNvSpPr/>
          <p:nvPr/>
        </p:nvSpPr>
        <p:spPr>
          <a:xfrm>
            <a:off x="5156797" y="2650928"/>
            <a:ext cx="1779549" cy="571183"/>
          </a:xfrm>
          <a:prstGeom prst="rect">
            <a:avLst/>
          </a:prstGeom>
          <a:solidFill>
            <a:srgbClr val="006B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49">
              <a:defRPr/>
            </a:pPr>
            <a:r>
              <a:rPr lang="en-US" sz="1766" b="1" kern="0" dirty="0">
                <a:solidFill>
                  <a:srgbClr val="FFFFFF"/>
                </a:solidFill>
                <a:latin typeface="Segoe UI Semilight"/>
              </a:rPr>
              <a:t>App</a:t>
            </a:r>
          </a:p>
        </p:txBody>
      </p:sp>
      <p:sp>
        <p:nvSpPr>
          <p:cNvPr id="122" name="Can 19">
            <a:extLst>
              <a:ext uri="{FF2B5EF4-FFF2-40B4-BE49-F238E27FC236}">
                <a16:creationId xmlns:a16="http://schemas.microsoft.com/office/drawing/2014/main" id="{9FB8DAC5-64E1-49DE-9743-1CD9910EBA2B}"/>
              </a:ext>
            </a:extLst>
          </p:cNvPr>
          <p:cNvSpPr/>
          <p:nvPr/>
        </p:nvSpPr>
        <p:spPr>
          <a:xfrm>
            <a:off x="10894457" y="4742317"/>
            <a:ext cx="546130" cy="693539"/>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085">
              <a:defRPr/>
            </a:pPr>
            <a:r>
              <a:rPr lang="en-US" sz="1372" dirty="0">
                <a:solidFill>
                  <a:srgbClr val="D83B01">
                    <a:lumMod val="50000"/>
                  </a:srgbClr>
                </a:solidFill>
                <a:latin typeface="Segoe UI"/>
              </a:rPr>
              <a:t>Tenant M</a:t>
            </a:r>
          </a:p>
        </p:txBody>
      </p:sp>
      <p:grpSp>
        <p:nvGrpSpPr>
          <p:cNvPr id="123" name="Group 122">
            <a:extLst>
              <a:ext uri="{FF2B5EF4-FFF2-40B4-BE49-F238E27FC236}">
                <a16:creationId xmlns:a16="http://schemas.microsoft.com/office/drawing/2014/main" id="{2FEA1FB9-9A4C-4DA0-9B0F-C70223E05A53}"/>
              </a:ext>
            </a:extLst>
          </p:cNvPr>
          <p:cNvGrpSpPr/>
          <p:nvPr/>
        </p:nvGrpSpPr>
        <p:grpSpPr>
          <a:xfrm>
            <a:off x="10525517" y="3295092"/>
            <a:ext cx="934178" cy="1046647"/>
            <a:chOff x="7274623" y="3273802"/>
            <a:chExt cx="953032" cy="1067770"/>
          </a:xfrm>
        </p:grpSpPr>
        <p:sp>
          <p:nvSpPr>
            <p:cNvPr id="124" name="Can 25">
              <a:extLst>
                <a:ext uri="{FF2B5EF4-FFF2-40B4-BE49-F238E27FC236}">
                  <a16:creationId xmlns:a16="http://schemas.microsoft.com/office/drawing/2014/main" id="{F2A8F69E-6D3B-4890-A2B3-42E0DBD5CC0D}"/>
                </a:ext>
              </a:extLst>
            </p:cNvPr>
            <p:cNvSpPr/>
            <p:nvPr/>
          </p:nvSpPr>
          <p:spPr>
            <a:xfrm>
              <a:off x="7468906" y="3715186"/>
              <a:ext cx="758749" cy="626386"/>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896249">
                <a:defRPr/>
              </a:pPr>
              <a:r>
                <a:rPr lang="en-US" sz="1333" kern="0" dirty="0">
                  <a:solidFill>
                    <a:srgbClr val="D83B01">
                      <a:lumMod val="50000"/>
                    </a:srgbClr>
                  </a:solidFill>
                  <a:latin typeface="Segoe UI Semilight"/>
                </a:rPr>
                <a:t>Catalog</a:t>
              </a:r>
            </a:p>
          </p:txBody>
        </p:sp>
        <p:cxnSp>
          <p:nvCxnSpPr>
            <p:cNvPr id="125" name="Straight Arrow Connector 124">
              <a:extLst>
                <a:ext uri="{FF2B5EF4-FFF2-40B4-BE49-F238E27FC236}">
                  <a16:creationId xmlns:a16="http://schemas.microsoft.com/office/drawing/2014/main" id="{91A68DEC-B3DF-4580-8DA6-C1FBE3357106}"/>
                </a:ext>
              </a:extLst>
            </p:cNvPr>
            <p:cNvCxnSpPr>
              <a:cxnSpLocks/>
            </p:cNvCxnSpPr>
            <p:nvPr/>
          </p:nvCxnSpPr>
          <p:spPr>
            <a:xfrm>
              <a:off x="7274623" y="3273802"/>
              <a:ext cx="291334" cy="441384"/>
            </a:xfrm>
            <a:prstGeom prst="straightConnector1">
              <a:avLst/>
            </a:prstGeom>
            <a:ln w="28575">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grpSp>
      <p:grpSp>
        <p:nvGrpSpPr>
          <p:cNvPr id="127" name="Group 126">
            <a:extLst>
              <a:ext uri="{FF2B5EF4-FFF2-40B4-BE49-F238E27FC236}">
                <a16:creationId xmlns:a16="http://schemas.microsoft.com/office/drawing/2014/main" id="{F5C5A890-0BFA-4CCC-9113-A6F93E518A65}"/>
              </a:ext>
            </a:extLst>
          </p:cNvPr>
          <p:cNvGrpSpPr/>
          <p:nvPr/>
        </p:nvGrpSpPr>
        <p:grpSpPr>
          <a:xfrm>
            <a:off x="8411766" y="3329451"/>
            <a:ext cx="1062117" cy="2268895"/>
            <a:chOff x="8659684" y="3301924"/>
            <a:chExt cx="1083553" cy="2314686"/>
          </a:xfrm>
        </p:grpSpPr>
        <p:grpSp>
          <p:nvGrpSpPr>
            <p:cNvPr id="128" name="Group 127">
              <a:extLst>
                <a:ext uri="{FF2B5EF4-FFF2-40B4-BE49-F238E27FC236}">
                  <a16:creationId xmlns:a16="http://schemas.microsoft.com/office/drawing/2014/main" id="{46514E8E-3E01-48B2-833F-B0832D4B53DB}"/>
                </a:ext>
              </a:extLst>
            </p:cNvPr>
            <p:cNvGrpSpPr/>
            <p:nvPr/>
          </p:nvGrpSpPr>
          <p:grpSpPr>
            <a:xfrm>
              <a:off x="8659684" y="4564062"/>
              <a:ext cx="823669" cy="1052548"/>
              <a:chOff x="4235040" y="5840716"/>
              <a:chExt cx="823786" cy="707536"/>
            </a:xfrm>
          </p:grpSpPr>
          <p:sp>
            <p:nvSpPr>
              <p:cNvPr id="130" name="Can 19">
                <a:extLst>
                  <a:ext uri="{FF2B5EF4-FFF2-40B4-BE49-F238E27FC236}">
                    <a16:creationId xmlns:a16="http://schemas.microsoft.com/office/drawing/2014/main" id="{3F2B480A-BDEB-4CDC-A0C1-6EA5336359FB}"/>
                  </a:ext>
                </a:extLst>
              </p:cNvPr>
              <p:cNvSpPr/>
              <p:nvPr/>
            </p:nvSpPr>
            <p:spPr>
              <a:xfrm>
                <a:off x="4274430" y="5840716"/>
                <a:ext cx="745006" cy="707536"/>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3909">
                  <a:defRPr/>
                </a:pPr>
                <a:endParaRPr lang="en-US" sz="1372" dirty="0">
                  <a:solidFill>
                    <a:srgbClr val="D83B01">
                      <a:lumMod val="50000"/>
                    </a:srgbClr>
                  </a:solidFill>
                  <a:latin typeface="Segoe UI"/>
                </a:endParaRPr>
              </a:p>
            </p:txBody>
          </p:sp>
          <p:sp>
            <p:nvSpPr>
              <p:cNvPr id="131" name="Rectangle 130">
                <a:extLst>
                  <a:ext uri="{FF2B5EF4-FFF2-40B4-BE49-F238E27FC236}">
                    <a16:creationId xmlns:a16="http://schemas.microsoft.com/office/drawing/2014/main" id="{0CCB3EA5-2DD2-4345-8237-D7C1847C31F9}"/>
                  </a:ext>
                </a:extLst>
              </p:cNvPr>
              <p:cNvSpPr/>
              <p:nvPr/>
            </p:nvSpPr>
            <p:spPr>
              <a:xfrm>
                <a:off x="4235040" y="6079872"/>
                <a:ext cx="823786" cy="358767"/>
              </a:xfrm>
              <a:prstGeom prst="rect">
                <a:avLst/>
              </a:prstGeom>
            </p:spPr>
            <p:txBody>
              <a:bodyPr wrap="square">
                <a:spAutoFit/>
              </a:bodyPr>
              <a:lstStyle/>
              <a:p>
                <a:pPr algn="ctr" defTabSz="913909">
                  <a:defRPr/>
                </a:pPr>
                <a:r>
                  <a:rPr lang="en-US" sz="1372" dirty="0" err="1">
                    <a:solidFill>
                      <a:srgbClr val="D83B01">
                        <a:lumMod val="50000"/>
                      </a:srgbClr>
                    </a:solidFill>
                    <a:latin typeface="Segoe UI"/>
                  </a:rPr>
                  <a:t>TenantsA,B,C,D</a:t>
                </a:r>
                <a:endParaRPr lang="en-US" sz="1372" dirty="0">
                  <a:solidFill>
                    <a:srgbClr val="D83B01">
                      <a:lumMod val="50000"/>
                    </a:srgbClr>
                  </a:solidFill>
                  <a:latin typeface="Segoe UI"/>
                </a:endParaRPr>
              </a:p>
            </p:txBody>
          </p:sp>
        </p:grpSp>
        <p:cxnSp>
          <p:nvCxnSpPr>
            <p:cNvPr id="129" name="Straight Arrow Connector 128">
              <a:extLst>
                <a:ext uri="{FF2B5EF4-FFF2-40B4-BE49-F238E27FC236}">
                  <a16:creationId xmlns:a16="http://schemas.microsoft.com/office/drawing/2014/main" id="{2D3C1B0A-E246-461F-B2E0-DC4F79E54669}"/>
                </a:ext>
              </a:extLst>
            </p:cNvPr>
            <p:cNvCxnSpPr>
              <a:cxnSpLocks/>
            </p:cNvCxnSpPr>
            <p:nvPr/>
          </p:nvCxnSpPr>
          <p:spPr>
            <a:xfrm flipH="1">
              <a:off x="9126783" y="3301924"/>
              <a:ext cx="616454" cy="1185938"/>
            </a:xfrm>
            <a:prstGeom prst="straightConnector1">
              <a:avLst/>
            </a:prstGeom>
            <a:ln w="28575">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grpSp>
      <p:cxnSp>
        <p:nvCxnSpPr>
          <p:cNvPr id="132" name="Straight Arrow Connector 131">
            <a:extLst>
              <a:ext uri="{FF2B5EF4-FFF2-40B4-BE49-F238E27FC236}">
                <a16:creationId xmlns:a16="http://schemas.microsoft.com/office/drawing/2014/main" id="{25E9692A-F4A4-42C1-95C1-4B5425395769}"/>
              </a:ext>
            </a:extLst>
          </p:cNvPr>
          <p:cNvCxnSpPr>
            <a:cxnSpLocks/>
          </p:cNvCxnSpPr>
          <p:nvPr/>
        </p:nvCxnSpPr>
        <p:spPr>
          <a:xfrm>
            <a:off x="10138429" y="3329450"/>
            <a:ext cx="251226" cy="1314322"/>
          </a:xfrm>
          <a:prstGeom prst="straightConnector1">
            <a:avLst/>
          </a:prstGeom>
          <a:ln w="28575">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grpSp>
        <p:nvGrpSpPr>
          <p:cNvPr id="133" name="Group 132">
            <a:extLst>
              <a:ext uri="{FF2B5EF4-FFF2-40B4-BE49-F238E27FC236}">
                <a16:creationId xmlns:a16="http://schemas.microsoft.com/office/drawing/2014/main" id="{1BE9B1A7-096A-4819-8A9E-4C5BF0691FD1}"/>
              </a:ext>
            </a:extLst>
          </p:cNvPr>
          <p:cNvGrpSpPr/>
          <p:nvPr/>
        </p:nvGrpSpPr>
        <p:grpSpPr>
          <a:xfrm>
            <a:off x="4997482" y="3280176"/>
            <a:ext cx="751126" cy="2155681"/>
            <a:chOff x="5097548" y="3251656"/>
            <a:chExt cx="766286" cy="2199188"/>
          </a:xfrm>
        </p:grpSpPr>
        <p:cxnSp>
          <p:nvCxnSpPr>
            <p:cNvPr id="134" name="Straight Arrow Connector 133">
              <a:extLst>
                <a:ext uri="{FF2B5EF4-FFF2-40B4-BE49-F238E27FC236}">
                  <a16:creationId xmlns:a16="http://schemas.microsoft.com/office/drawing/2014/main" id="{D182EBCB-2E9E-489D-BA15-28EA851B4922}"/>
                </a:ext>
              </a:extLst>
            </p:cNvPr>
            <p:cNvCxnSpPr>
              <a:cxnSpLocks/>
            </p:cNvCxnSpPr>
            <p:nvPr/>
          </p:nvCxnSpPr>
          <p:spPr>
            <a:xfrm flipH="1">
              <a:off x="5414902" y="3251656"/>
              <a:ext cx="448932" cy="1440813"/>
            </a:xfrm>
            <a:prstGeom prst="straightConnector1">
              <a:avLst/>
            </a:prstGeom>
            <a:ln w="28575">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sp>
          <p:nvSpPr>
            <p:cNvPr id="135" name="Can 18">
              <a:extLst>
                <a:ext uri="{FF2B5EF4-FFF2-40B4-BE49-F238E27FC236}">
                  <a16:creationId xmlns:a16="http://schemas.microsoft.com/office/drawing/2014/main" id="{6615A553-AA14-41C3-A6B4-119F6754168E}"/>
                </a:ext>
              </a:extLst>
            </p:cNvPr>
            <p:cNvSpPr/>
            <p:nvPr/>
          </p:nvSpPr>
          <p:spPr>
            <a:xfrm>
              <a:off x="5097548" y="4743308"/>
              <a:ext cx="574685" cy="707536"/>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085">
                <a:defRPr/>
              </a:pPr>
              <a:r>
                <a:rPr lang="en-US" sz="1274" dirty="0">
                  <a:solidFill>
                    <a:srgbClr val="D83B01">
                      <a:lumMod val="50000"/>
                    </a:srgbClr>
                  </a:solidFill>
                  <a:latin typeface="Segoe UI"/>
                </a:rPr>
                <a:t>Tenant A</a:t>
              </a:r>
            </a:p>
          </p:txBody>
        </p:sp>
      </p:grpSp>
      <p:grpSp>
        <p:nvGrpSpPr>
          <p:cNvPr id="136" name="Group 135">
            <a:extLst>
              <a:ext uri="{FF2B5EF4-FFF2-40B4-BE49-F238E27FC236}">
                <a16:creationId xmlns:a16="http://schemas.microsoft.com/office/drawing/2014/main" id="{FE5A2B16-E2F0-4BA6-A683-594E13C506BF}"/>
              </a:ext>
            </a:extLst>
          </p:cNvPr>
          <p:cNvGrpSpPr/>
          <p:nvPr/>
        </p:nvGrpSpPr>
        <p:grpSpPr>
          <a:xfrm>
            <a:off x="9229266" y="3329451"/>
            <a:ext cx="807374" cy="2268895"/>
            <a:chOff x="9493686" y="3301924"/>
            <a:chExt cx="823669" cy="2314686"/>
          </a:xfrm>
        </p:grpSpPr>
        <p:cxnSp>
          <p:nvCxnSpPr>
            <p:cNvPr id="137" name="Straight Arrow Connector 136">
              <a:extLst>
                <a:ext uri="{FF2B5EF4-FFF2-40B4-BE49-F238E27FC236}">
                  <a16:creationId xmlns:a16="http://schemas.microsoft.com/office/drawing/2014/main" id="{95B8A95D-880F-4503-A47C-438C12E8E5E5}"/>
                </a:ext>
              </a:extLst>
            </p:cNvPr>
            <p:cNvCxnSpPr>
              <a:cxnSpLocks/>
            </p:cNvCxnSpPr>
            <p:nvPr/>
          </p:nvCxnSpPr>
          <p:spPr>
            <a:xfrm flipH="1">
              <a:off x="9937520" y="3301924"/>
              <a:ext cx="90746" cy="1185938"/>
            </a:xfrm>
            <a:prstGeom prst="straightConnector1">
              <a:avLst/>
            </a:prstGeom>
            <a:ln w="28575">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grpSp>
          <p:nvGrpSpPr>
            <p:cNvPr id="138" name="Group 137">
              <a:extLst>
                <a:ext uri="{FF2B5EF4-FFF2-40B4-BE49-F238E27FC236}">
                  <a16:creationId xmlns:a16="http://schemas.microsoft.com/office/drawing/2014/main" id="{0D676AEF-5096-4536-88C9-B3A978837832}"/>
                </a:ext>
              </a:extLst>
            </p:cNvPr>
            <p:cNvGrpSpPr/>
            <p:nvPr/>
          </p:nvGrpSpPr>
          <p:grpSpPr>
            <a:xfrm>
              <a:off x="9493686" y="4564062"/>
              <a:ext cx="823669" cy="1052548"/>
              <a:chOff x="4235040" y="5840716"/>
              <a:chExt cx="823786" cy="707536"/>
            </a:xfrm>
          </p:grpSpPr>
          <p:sp>
            <p:nvSpPr>
              <p:cNvPr id="139" name="Can 19">
                <a:extLst>
                  <a:ext uri="{FF2B5EF4-FFF2-40B4-BE49-F238E27FC236}">
                    <a16:creationId xmlns:a16="http://schemas.microsoft.com/office/drawing/2014/main" id="{4FB1E5CC-1CA3-418C-A691-E2E0A3E6BD6C}"/>
                  </a:ext>
                </a:extLst>
              </p:cNvPr>
              <p:cNvSpPr/>
              <p:nvPr/>
            </p:nvSpPr>
            <p:spPr>
              <a:xfrm>
                <a:off x="4274430" y="5840716"/>
                <a:ext cx="745006" cy="707536"/>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3909">
                  <a:defRPr/>
                </a:pPr>
                <a:endParaRPr lang="en-US" sz="1372" dirty="0">
                  <a:solidFill>
                    <a:srgbClr val="D83B01">
                      <a:lumMod val="50000"/>
                    </a:srgbClr>
                  </a:solidFill>
                  <a:latin typeface="Segoe UI"/>
                </a:endParaRPr>
              </a:p>
            </p:txBody>
          </p:sp>
          <p:sp>
            <p:nvSpPr>
              <p:cNvPr id="140" name="Rectangle 139">
                <a:extLst>
                  <a:ext uri="{FF2B5EF4-FFF2-40B4-BE49-F238E27FC236}">
                    <a16:creationId xmlns:a16="http://schemas.microsoft.com/office/drawing/2014/main" id="{3274C32A-5CFB-4AEC-B911-DB29DD4CC0BF}"/>
                  </a:ext>
                </a:extLst>
              </p:cNvPr>
              <p:cNvSpPr/>
              <p:nvPr/>
            </p:nvSpPr>
            <p:spPr>
              <a:xfrm>
                <a:off x="4235040" y="6079872"/>
                <a:ext cx="823786" cy="358767"/>
              </a:xfrm>
              <a:prstGeom prst="rect">
                <a:avLst/>
              </a:prstGeom>
            </p:spPr>
            <p:txBody>
              <a:bodyPr wrap="square">
                <a:spAutoFit/>
              </a:bodyPr>
              <a:lstStyle/>
              <a:p>
                <a:pPr algn="ctr" defTabSz="913909">
                  <a:defRPr/>
                </a:pPr>
                <a:r>
                  <a:rPr lang="en-US" sz="1372" dirty="0" err="1">
                    <a:solidFill>
                      <a:srgbClr val="D83B01">
                        <a:lumMod val="50000"/>
                      </a:srgbClr>
                    </a:solidFill>
                    <a:latin typeface="Segoe UI"/>
                  </a:rPr>
                  <a:t>TenantsE,F,J,K</a:t>
                </a:r>
                <a:endParaRPr lang="en-US" sz="1372" dirty="0">
                  <a:solidFill>
                    <a:srgbClr val="D83B01">
                      <a:lumMod val="50000"/>
                    </a:srgbClr>
                  </a:solidFill>
                  <a:latin typeface="Segoe UI"/>
                </a:endParaRPr>
              </a:p>
            </p:txBody>
          </p:sp>
        </p:grpSp>
      </p:grpSp>
      <p:sp>
        <p:nvSpPr>
          <p:cNvPr id="141" name="TextBox 140">
            <a:extLst>
              <a:ext uri="{FF2B5EF4-FFF2-40B4-BE49-F238E27FC236}">
                <a16:creationId xmlns:a16="http://schemas.microsoft.com/office/drawing/2014/main" id="{CF73F716-E382-45E1-A681-FB9DA2580155}"/>
              </a:ext>
            </a:extLst>
          </p:cNvPr>
          <p:cNvSpPr txBox="1"/>
          <p:nvPr/>
        </p:nvSpPr>
        <p:spPr>
          <a:xfrm>
            <a:off x="1026000" y="1490018"/>
            <a:ext cx="2868652" cy="400059"/>
          </a:xfrm>
          <a:prstGeom prst="rect">
            <a:avLst/>
          </a:prstGeom>
          <a:noFill/>
        </p:spPr>
        <p:txBody>
          <a:bodyPr wrap="square" rtlCol="0">
            <a:spAutoFit/>
          </a:bodyPr>
          <a:lstStyle/>
          <a:p>
            <a:pPr algn="ctr" defTabSz="896249">
              <a:defRPr/>
            </a:pPr>
            <a:r>
              <a:rPr lang="en-US" sz="1961" b="1" kern="0" dirty="0">
                <a:solidFill>
                  <a:srgbClr val="353535"/>
                </a:solidFill>
                <a:latin typeface="Segoe UI Semilight"/>
              </a:rPr>
              <a:t>Standalone App</a:t>
            </a:r>
          </a:p>
        </p:txBody>
      </p:sp>
      <p:sp>
        <p:nvSpPr>
          <p:cNvPr id="142" name="TextBox 141">
            <a:extLst>
              <a:ext uri="{FF2B5EF4-FFF2-40B4-BE49-F238E27FC236}">
                <a16:creationId xmlns:a16="http://schemas.microsoft.com/office/drawing/2014/main" id="{7C92F35D-7C4F-4093-A9DE-0BB088DA7558}"/>
              </a:ext>
            </a:extLst>
          </p:cNvPr>
          <p:cNvSpPr txBox="1"/>
          <p:nvPr/>
        </p:nvSpPr>
        <p:spPr>
          <a:xfrm>
            <a:off x="4785478" y="1490018"/>
            <a:ext cx="2868652" cy="400059"/>
          </a:xfrm>
          <a:prstGeom prst="rect">
            <a:avLst/>
          </a:prstGeom>
          <a:noFill/>
        </p:spPr>
        <p:txBody>
          <a:bodyPr wrap="square" rtlCol="0">
            <a:spAutoFit/>
          </a:bodyPr>
          <a:lstStyle/>
          <a:p>
            <a:pPr algn="ctr" defTabSz="896249">
              <a:defRPr/>
            </a:pPr>
            <a:r>
              <a:rPr lang="en-US" sz="1961" b="1" kern="0" dirty="0">
                <a:solidFill>
                  <a:srgbClr val="353535"/>
                </a:solidFill>
                <a:latin typeface="Segoe UI Semilight"/>
              </a:rPr>
              <a:t>Database per Tenant</a:t>
            </a:r>
          </a:p>
        </p:txBody>
      </p:sp>
      <p:grpSp>
        <p:nvGrpSpPr>
          <p:cNvPr id="143" name="Group 142">
            <a:extLst>
              <a:ext uri="{FF2B5EF4-FFF2-40B4-BE49-F238E27FC236}">
                <a16:creationId xmlns:a16="http://schemas.microsoft.com/office/drawing/2014/main" id="{709ACF99-554C-4739-A63C-3720F9A2835A}"/>
              </a:ext>
            </a:extLst>
          </p:cNvPr>
          <p:cNvGrpSpPr/>
          <p:nvPr/>
        </p:nvGrpSpPr>
        <p:grpSpPr>
          <a:xfrm>
            <a:off x="269239" y="2240272"/>
            <a:ext cx="3625413" cy="3254839"/>
            <a:chOff x="273878" y="2190763"/>
            <a:chExt cx="3698583" cy="3320529"/>
          </a:xfrm>
        </p:grpSpPr>
        <p:sp>
          <p:nvSpPr>
            <p:cNvPr id="144" name="Rectangle 143">
              <a:extLst>
                <a:ext uri="{FF2B5EF4-FFF2-40B4-BE49-F238E27FC236}">
                  <a16:creationId xmlns:a16="http://schemas.microsoft.com/office/drawing/2014/main" id="{4EC7B11E-83E9-435D-A45D-8DDF23C135ED}"/>
                </a:ext>
              </a:extLst>
            </p:cNvPr>
            <p:cNvSpPr/>
            <p:nvPr/>
          </p:nvSpPr>
          <p:spPr bwMode="auto">
            <a:xfrm>
              <a:off x="1161130" y="2273280"/>
              <a:ext cx="2811331" cy="3238012"/>
            </a:xfrm>
            <a:prstGeom prst="rect">
              <a:avLst/>
            </a:prstGeom>
            <a:solidFill>
              <a:schemeClr val="bg1"/>
            </a:solidFill>
            <a:ln>
              <a:solidFill>
                <a:schemeClr val="tx1"/>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14" rIns="0" bIns="45714" numCol="1" spcCol="0" rtlCol="0" fromWordArt="0" anchor="ctr" anchorCtr="0" forceAA="0" compatLnSpc="1">
              <a:prstTxWarp prst="textNoShape">
                <a:avLst/>
              </a:prstTxWarp>
              <a:noAutofit/>
            </a:bodyPr>
            <a:lstStyle/>
            <a:p>
              <a:pPr algn="ctr" defTabSz="914023"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sp>
          <p:nvSpPr>
            <p:cNvPr id="145" name="Rectangle 144">
              <a:extLst>
                <a:ext uri="{FF2B5EF4-FFF2-40B4-BE49-F238E27FC236}">
                  <a16:creationId xmlns:a16="http://schemas.microsoft.com/office/drawing/2014/main" id="{1F484F71-B60D-4E8F-BDB9-58272D110004}"/>
                </a:ext>
              </a:extLst>
            </p:cNvPr>
            <p:cNvSpPr/>
            <p:nvPr/>
          </p:nvSpPr>
          <p:spPr>
            <a:xfrm>
              <a:off x="273878" y="2190763"/>
              <a:ext cx="862013" cy="307816"/>
            </a:xfrm>
            <a:prstGeom prst="rect">
              <a:avLst/>
            </a:prstGeom>
          </p:spPr>
          <p:txBody>
            <a:bodyPr wrap="none">
              <a:spAutoFit/>
            </a:bodyPr>
            <a:lstStyle/>
            <a:p>
              <a:pPr defTabSz="914285">
                <a:defRPr/>
              </a:pPr>
              <a:r>
                <a:rPr lang="en-US" sz="1372" dirty="0">
                  <a:solidFill>
                    <a:srgbClr val="D83B01">
                      <a:lumMod val="50000"/>
                    </a:srgbClr>
                  </a:solidFill>
                  <a:latin typeface="Segoe UI"/>
                </a:rPr>
                <a:t>Tenant B</a:t>
              </a:r>
              <a:endParaRPr lang="en-US" sz="1372" dirty="0">
                <a:solidFill>
                  <a:srgbClr val="353535"/>
                </a:solidFill>
                <a:latin typeface="Segoe UI Semilight"/>
              </a:endParaRPr>
            </a:p>
          </p:txBody>
        </p:sp>
      </p:grpSp>
      <p:grpSp>
        <p:nvGrpSpPr>
          <p:cNvPr id="146" name="Group 145">
            <a:extLst>
              <a:ext uri="{FF2B5EF4-FFF2-40B4-BE49-F238E27FC236}">
                <a16:creationId xmlns:a16="http://schemas.microsoft.com/office/drawing/2014/main" id="{C7EC78BE-ED9E-4FCF-9F2D-232967B3D32C}"/>
              </a:ext>
            </a:extLst>
          </p:cNvPr>
          <p:cNvGrpSpPr/>
          <p:nvPr/>
        </p:nvGrpSpPr>
        <p:grpSpPr>
          <a:xfrm>
            <a:off x="45133" y="2472174"/>
            <a:ext cx="3635276" cy="3203321"/>
            <a:chOff x="45246" y="2427349"/>
            <a:chExt cx="3708645" cy="3267971"/>
          </a:xfrm>
        </p:grpSpPr>
        <p:grpSp>
          <p:nvGrpSpPr>
            <p:cNvPr id="147" name="Group 146">
              <a:extLst>
                <a:ext uri="{FF2B5EF4-FFF2-40B4-BE49-F238E27FC236}">
                  <a16:creationId xmlns:a16="http://schemas.microsoft.com/office/drawing/2014/main" id="{39EA766D-321C-48A5-8E11-C6FFD386C8C7}"/>
                </a:ext>
              </a:extLst>
            </p:cNvPr>
            <p:cNvGrpSpPr/>
            <p:nvPr/>
          </p:nvGrpSpPr>
          <p:grpSpPr>
            <a:xfrm>
              <a:off x="942560" y="2457308"/>
              <a:ext cx="2811331" cy="3238012"/>
              <a:chOff x="942560" y="2457308"/>
              <a:chExt cx="2811331" cy="3238012"/>
            </a:xfrm>
          </p:grpSpPr>
          <p:sp>
            <p:nvSpPr>
              <p:cNvPr id="149" name="Rectangle 148">
                <a:extLst>
                  <a:ext uri="{FF2B5EF4-FFF2-40B4-BE49-F238E27FC236}">
                    <a16:creationId xmlns:a16="http://schemas.microsoft.com/office/drawing/2014/main" id="{29FFB83C-5188-4A0F-B9DC-675C6FD030B4}"/>
                  </a:ext>
                </a:extLst>
              </p:cNvPr>
              <p:cNvSpPr/>
              <p:nvPr/>
            </p:nvSpPr>
            <p:spPr bwMode="auto">
              <a:xfrm>
                <a:off x="942560" y="2457308"/>
                <a:ext cx="2811331" cy="3238012"/>
              </a:xfrm>
              <a:prstGeom prst="rect">
                <a:avLst/>
              </a:prstGeom>
              <a:solidFill>
                <a:schemeClr val="bg1"/>
              </a:solidFill>
              <a:ln>
                <a:solidFill>
                  <a:schemeClr val="tx1"/>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45714" rIns="0" bIns="45714" numCol="1" spcCol="0" rtlCol="0" fromWordArt="0" anchor="ctr" anchorCtr="0" forceAA="0" compatLnSpc="1">
                <a:prstTxWarp prst="textNoShape">
                  <a:avLst/>
                </a:prstTxWarp>
                <a:noAutofit/>
              </a:bodyPr>
              <a:lstStyle/>
              <a:p>
                <a:pPr algn="ctr" defTabSz="914023"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sp>
            <p:nvSpPr>
              <p:cNvPr id="150" name="Can 18">
                <a:extLst>
                  <a:ext uri="{FF2B5EF4-FFF2-40B4-BE49-F238E27FC236}">
                    <a16:creationId xmlns:a16="http://schemas.microsoft.com/office/drawing/2014/main" id="{B89846F6-C85D-4F2D-8308-4CCE034FE55A}"/>
                  </a:ext>
                </a:extLst>
              </p:cNvPr>
              <p:cNvSpPr/>
              <p:nvPr/>
            </p:nvSpPr>
            <p:spPr>
              <a:xfrm>
                <a:off x="2092342" y="4743308"/>
                <a:ext cx="574685" cy="707536"/>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085">
                  <a:defRPr/>
                </a:pPr>
                <a:r>
                  <a:rPr lang="en-US" sz="1274" dirty="0">
                    <a:solidFill>
                      <a:srgbClr val="D83B01">
                        <a:lumMod val="50000"/>
                      </a:srgbClr>
                    </a:solidFill>
                    <a:latin typeface="Segoe UI"/>
                  </a:rPr>
                  <a:t>Tenant DB</a:t>
                </a:r>
              </a:p>
            </p:txBody>
          </p:sp>
          <p:sp>
            <p:nvSpPr>
              <p:cNvPr id="151" name="Rectangle 150">
                <a:extLst>
                  <a:ext uri="{FF2B5EF4-FFF2-40B4-BE49-F238E27FC236}">
                    <a16:creationId xmlns:a16="http://schemas.microsoft.com/office/drawing/2014/main" id="{B69F7050-C190-4371-94A5-9F74E4BF5743}"/>
                  </a:ext>
                </a:extLst>
              </p:cNvPr>
              <p:cNvSpPr/>
              <p:nvPr/>
            </p:nvSpPr>
            <p:spPr>
              <a:xfrm>
                <a:off x="1471952" y="2609708"/>
                <a:ext cx="1815466" cy="582711"/>
              </a:xfrm>
              <a:prstGeom prst="rect">
                <a:avLst/>
              </a:prstGeom>
              <a:solidFill>
                <a:srgbClr val="006B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96249">
                  <a:defRPr/>
                </a:pPr>
                <a:r>
                  <a:rPr lang="en-US" sz="1766" b="1" kern="0" dirty="0">
                    <a:solidFill>
                      <a:srgbClr val="FFFFFF"/>
                    </a:solidFill>
                    <a:latin typeface="Segoe UI Semilight"/>
                  </a:rPr>
                  <a:t>App</a:t>
                </a:r>
              </a:p>
            </p:txBody>
          </p:sp>
          <p:cxnSp>
            <p:nvCxnSpPr>
              <p:cNvPr id="152" name="Straight Arrow Connector 151">
                <a:extLst>
                  <a:ext uri="{FF2B5EF4-FFF2-40B4-BE49-F238E27FC236}">
                    <a16:creationId xmlns:a16="http://schemas.microsoft.com/office/drawing/2014/main" id="{E811826C-E2BE-4777-B0CE-534412EA9604}"/>
                  </a:ext>
                </a:extLst>
              </p:cNvPr>
              <p:cNvCxnSpPr>
                <a:cxnSpLocks/>
              </p:cNvCxnSpPr>
              <p:nvPr/>
            </p:nvCxnSpPr>
            <p:spPr>
              <a:xfrm>
                <a:off x="2379684" y="3260642"/>
                <a:ext cx="0" cy="1406466"/>
              </a:xfrm>
              <a:prstGeom prst="straightConnector1">
                <a:avLst/>
              </a:prstGeom>
              <a:ln w="28575">
                <a:solidFill>
                  <a:schemeClr val="accent1"/>
                </a:solidFill>
                <a:tailEnd type="triangle" w="lg" len="lg"/>
              </a:ln>
            </p:spPr>
            <p:style>
              <a:lnRef idx="1">
                <a:schemeClr val="accent1"/>
              </a:lnRef>
              <a:fillRef idx="0">
                <a:schemeClr val="accent1"/>
              </a:fillRef>
              <a:effectRef idx="0">
                <a:schemeClr val="accent1"/>
              </a:effectRef>
              <a:fontRef idx="minor">
                <a:schemeClr val="tx1"/>
              </a:fontRef>
            </p:style>
          </p:cxnSp>
        </p:grpSp>
        <p:sp>
          <p:nvSpPr>
            <p:cNvPr id="148" name="Rectangle 147">
              <a:extLst>
                <a:ext uri="{FF2B5EF4-FFF2-40B4-BE49-F238E27FC236}">
                  <a16:creationId xmlns:a16="http://schemas.microsoft.com/office/drawing/2014/main" id="{F5388F6C-DFA7-4267-BA34-78AD4089F481}"/>
                </a:ext>
              </a:extLst>
            </p:cNvPr>
            <p:cNvSpPr/>
            <p:nvPr/>
          </p:nvSpPr>
          <p:spPr>
            <a:xfrm>
              <a:off x="45246" y="2427349"/>
              <a:ext cx="874839" cy="307816"/>
            </a:xfrm>
            <a:prstGeom prst="rect">
              <a:avLst/>
            </a:prstGeom>
          </p:spPr>
          <p:txBody>
            <a:bodyPr wrap="none">
              <a:spAutoFit/>
            </a:bodyPr>
            <a:lstStyle/>
            <a:p>
              <a:pPr defTabSz="914285">
                <a:defRPr/>
              </a:pPr>
              <a:r>
                <a:rPr lang="en-US" sz="1372" dirty="0">
                  <a:solidFill>
                    <a:srgbClr val="D83B01">
                      <a:lumMod val="50000"/>
                    </a:srgbClr>
                  </a:solidFill>
                  <a:latin typeface="Segoe UI"/>
                </a:rPr>
                <a:t>Tenant A</a:t>
              </a:r>
              <a:endParaRPr lang="en-US" sz="1372" dirty="0">
                <a:solidFill>
                  <a:srgbClr val="353535"/>
                </a:solidFill>
                <a:latin typeface="Segoe UI Semilight"/>
              </a:endParaRPr>
            </a:p>
          </p:txBody>
        </p:sp>
      </p:grpSp>
      <p:sp>
        <p:nvSpPr>
          <p:cNvPr id="153" name="Can 18">
            <a:extLst>
              <a:ext uri="{FF2B5EF4-FFF2-40B4-BE49-F238E27FC236}">
                <a16:creationId xmlns:a16="http://schemas.microsoft.com/office/drawing/2014/main" id="{17C53126-4002-4858-B823-0D88C823EC13}"/>
              </a:ext>
            </a:extLst>
          </p:cNvPr>
          <p:cNvSpPr/>
          <p:nvPr/>
        </p:nvSpPr>
        <p:spPr>
          <a:xfrm>
            <a:off x="10232074" y="4742317"/>
            <a:ext cx="563316" cy="693539"/>
          </a:xfrm>
          <a:prstGeom prst="can">
            <a:avLst/>
          </a:prstGeom>
          <a:solidFill>
            <a:srgbClr val="EDAC09"/>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defTabSz="914085">
              <a:defRPr/>
            </a:pPr>
            <a:r>
              <a:rPr lang="en-US" sz="1372" dirty="0">
                <a:solidFill>
                  <a:srgbClr val="D83B01">
                    <a:lumMod val="50000"/>
                  </a:srgbClr>
                </a:solidFill>
                <a:latin typeface="Segoe UI"/>
              </a:rPr>
              <a:t>Tenant L</a:t>
            </a:r>
          </a:p>
        </p:txBody>
      </p:sp>
      <p:sp>
        <p:nvSpPr>
          <p:cNvPr id="154" name="Freeform: Shape 153">
            <a:extLst>
              <a:ext uri="{FF2B5EF4-FFF2-40B4-BE49-F238E27FC236}">
                <a16:creationId xmlns:a16="http://schemas.microsoft.com/office/drawing/2014/main" id="{C1635CCD-5C31-4B4E-9ACA-C2AC7C6CC380}"/>
              </a:ext>
            </a:extLst>
          </p:cNvPr>
          <p:cNvSpPr/>
          <p:nvPr/>
        </p:nvSpPr>
        <p:spPr bwMode="auto">
          <a:xfrm>
            <a:off x="9778682" y="5486273"/>
            <a:ext cx="730165" cy="502009"/>
          </a:xfrm>
          <a:custGeom>
            <a:avLst/>
            <a:gdLst>
              <a:gd name="connsiteX0" fmla="*/ 0 w 771525"/>
              <a:gd name="connsiteY0" fmla="*/ 149225 h 593725"/>
              <a:gd name="connsiteX1" fmla="*/ 0 w 771525"/>
              <a:gd name="connsiteY1" fmla="*/ 593725 h 593725"/>
              <a:gd name="connsiteX2" fmla="*/ 771525 w 771525"/>
              <a:gd name="connsiteY2" fmla="*/ 593725 h 593725"/>
              <a:gd name="connsiteX3" fmla="*/ 771525 w 771525"/>
              <a:gd name="connsiteY3" fmla="*/ 0 h 593725"/>
            </a:gdLst>
            <a:ahLst/>
            <a:cxnLst>
              <a:cxn ang="0">
                <a:pos x="connsiteX0" y="connsiteY0"/>
              </a:cxn>
              <a:cxn ang="0">
                <a:pos x="connsiteX1" y="connsiteY1"/>
              </a:cxn>
              <a:cxn ang="0">
                <a:pos x="connsiteX2" y="connsiteY2"/>
              </a:cxn>
              <a:cxn ang="0">
                <a:pos x="connsiteX3" y="connsiteY3"/>
              </a:cxn>
            </a:cxnLst>
            <a:rect l="l" t="t" r="r" b="b"/>
            <a:pathLst>
              <a:path w="771525" h="593725">
                <a:moveTo>
                  <a:pt x="0" y="149225"/>
                </a:moveTo>
                <a:lnTo>
                  <a:pt x="0" y="593725"/>
                </a:lnTo>
                <a:lnTo>
                  <a:pt x="771525" y="593725"/>
                </a:lnTo>
                <a:lnTo>
                  <a:pt x="771525" y="0"/>
                </a:lnTo>
              </a:path>
            </a:pathLst>
          </a:custGeom>
          <a:ln w="28575">
            <a:solidFill>
              <a:schemeClr val="accent1"/>
            </a:solidFill>
            <a:prstDash val="dash"/>
            <a:tailEnd type="triangle" w="lg" len="lg"/>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31" tIns="44815" rIns="89631" bIns="44815" numCol="1" spcCol="0" rtlCol="0" fromWordArt="0" anchor="ctr" anchorCtr="0" forceAA="0" compatLnSpc="1">
            <a:prstTxWarp prst="textNoShape">
              <a:avLst/>
            </a:prstTxWarp>
            <a:noAutofit/>
          </a:bodyPr>
          <a:lstStyle/>
          <a:p>
            <a:pPr algn="ctr" defTabSz="914285">
              <a:defRPr/>
            </a:pPr>
            <a:endParaRPr lang="en-US" sz="1730">
              <a:solidFill>
                <a:srgbClr val="353535"/>
              </a:solidFill>
              <a:latin typeface="Segoe UI Semilight"/>
            </a:endParaRPr>
          </a:p>
        </p:txBody>
      </p:sp>
      <p:sp>
        <p:nvSpPr>
          <p:cNvPr id="155" name="Cube 154">
            <a:extLst>
              <a:ext uri="{FF2B5EF4-FFF2-40B4-BE49-F238E27FC236}">
                <a16:creationId xmlns:a16="http://schemas.microsoft.com/office/drawing/2014/main" id="{CF8054B5-CF7A-4723-AC9B-BDAC741FF12D}"/>
              </a:ext>
            </a:extLst>
          </p:cNvPr>
          <p:cNvSpPr/>
          <p:nvPr/>
        </p:nvSpPr>
        <p:spPr bwMode="auto">
          <a:xfrm>
            <a:off x="4807444" y="4632784"/>
            <a:ext cx="2345149" cy="901745"/>
          </a:xfrm>
          <a:prstGeom prst="cube">
            <a:avLst/>
          </a:prstGeom>
          <a:solidFill>
            <a:srgbClr val="0078D7">
              <a:alpha val="20000"/>
            </a:srgbClr>
          </a:solidFill>
          <a:ln>
            <a:solidFill>
              <a:srgbClr val="008DB5">
                <a:alpha val="40000"/>
              </a:srgb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7" rIns="0" bIns="45707" numCol="1" rtlCol="0" anchor="ctr" anchorCtr="0" compatLnSpc="1">
            <a:prstTxWarp prst="textNoShape">
              <a:avLst/>
            </a:prstTxWarp>
          </a:bodyPr>
          <a:lstStyle/>
          <a:p>
            <a:pPr algn="ctr" defTabSz="913846"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sp>
        <p:nvSpPr>
          <p:cNvPr id="156" name="Cube 155">
            <a:extLst>
              <a:ext uri="{FF2B5EF4-FFF2-40B4-BE49-F238E27FC236}">
                <a16:creationId xmlns:a16="http://schemas.microsoft.com/office/drawing/2014/main" id="{218BB9DF-70C3-48D1-8F9F-FD6E9739A5AD}"/>
              </a:ext>
            </a:extLst>
          </p:cNvPr>
          <p:cNvSpPr/>
          <p:nvPr/>
        </p:nvSpPr>
        <p:spPr bwMode="auto">
          <a:xfrm>
            <a:off x="10068595" y="4621381"/>
            <a:ext cx="1630060" cy="901745"/>
          </a:xfrm>
          <a:prstGeom prst="cube">
            <a:avLst/>
          </a:prstGeom>
          <a:solidFill>
            <a:srgbClr val="0078D7">
              <a:alpha val="20000"/>
            </a:srgbClr>
          </a:solidFill>
          <a:ln>
            <a:solidFill>
              <a:srgbClr val="008DB5">
                <a:alpha val="40000"/>
              </a:srgbClr>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07" rIns="0" bIns="45707" numCol="1" rtlCol="0" anchor="ctr" anchorCtr="0" compatLnSpc="1">
            <a:prstTxWarp prst="textNoShape">
              <a:avLst/>
            </a:prstTxWarp>
          </a:bodyPr>
          <a:lstStyle/>
          <a:p>
            <a:pPr algn="ctr" defTabSz="913846" fontAlgn="base">
              <a:spcBef>
                <a:spcPct val="0"/>
              </a:spcBef>
              <a:spcAft>
                <a:spcPct val="0"/>
              </a:spcAft>
              <a:defRPr/>
            </a:pPr>
            <a:endParaRPr lang="en-US" sz="1961" dirty="0">
              <a:gradFill>
                <a:gsLst>
                  <a:gs pos="0">
                    <a:srgbClr val="FFFFFF"/>
                  </a:gs>
                  <a:gs pos="100000">
                    <a:srgbClr val="FFFFFF"/>
                  </a:gs>
                </a:gsLst>
                <a:lin ang="5400000" scaled="0"/>
              </a:gradFill>
              <a:latin typeface="Segoe UI Semilight"/>
            </a:endParaRPr>
          </a:p>
        </p:txBody>
      </p:sp>
      <p:sp>
        <p:nvSpPr>
          <p:cNvPr id="157" name="Freeform: Shape 156">
            <a:extLst>
              <a:ext uri="{FF2B5EF4-FFF2-40B4-BE49-F238E27FC236}">
                <a16:creationId xmlns:a16="http://schemas.microsoft.com/office/drawing/2014/main" id="{904CE170-0CD1-4802-94C1-433E88ED313B}"/>
              </a:ext>
            </a:extLst>
          </p:cNvPr>
          <p:cNvSpPr/>
          <p:nvPr/>
        </p:nvSpPr>
        <p:spPr bwMode="auto">
          <a:xfrm flipH="1">
            <a:off x="8814843" y="5615715"/>
            <a:ext cx="709671" cy="375836"/>
          </a:xfrm>
          <a:custGeom>
            <a:avLst/>
            <a:gdLst>
              <a:gd name="connsiteX0" fmla="*/ 0 w 771525"/>
              <a:gd name="connsiteY0" fmla="*/ 149225 h 593725"/>
              <a:gd name="connsiteX1" fmla="*/ 0 w 771525"/>
              <a:gd name="connsiteY1" fmla="*/ 593725 h 593725"/>
              <a:gd name="connsiteX2" fmla="*/ 771525 w 771525"/>
              <a:gd name="connsiteY2" fmla="*/ 593725 h 593725"/>
              <a:gd name="connsiteX3" fmla="*/ 771525 w 771525"/>
              <a:gd name="connsiteY3" fmla="*/ 0 h 593725"/>
              <a:gd name="connsiteX0" fmla="*/ 0 w 773568"/>
              <a:gd name="connsiteY0" fmla="*/ 0 h 444500"/>
              <a:gd name="connsiteX1" fmla="*/ 0 w 773568"/>
              <a:gd name="connsiteY1" fmla="*/ 444500 h 444500"/>
              <a:gd name="connsiteX2" fmla="*/ 771525 w 773568"/>
              <a:gd name="connsiteY2" fmla="*/ 444500 h 444500"/>
              <a:gd name="connsiteX3" fmla="*/ 773568 w 773568"/>
              <a:gd name="connsiteY3" fmla="*/ 19192 h 444500"/>
            </a:gdLst>
            <a:ahLst/>
            <a:cxnLst>
              <a:cxn ang="0">
                <a:pos x="connsiteX0" y="connsiteY0"/>
              </a:cxn>
              <a:cxn ang="0">
                <a:pos x="connsiteX1" y="connsiteY1"/>
              </a:cxn>
              <a:cxn ang="0">
                <a:pos x="connsiteX2" y="connsiteY2"/>
              </a:cxn>
              <a:cxn ang="0">
                <a:pos x="connsiteX3" y="connsiteY3"/>
              </a:cxn>
            </a:cxnLst>
            <a:rect l="l" t="t" r="r" b="b"/>
            <a:pathLst>
              <a:path w="773568" h="444500">
                <a:moveTo>
                  <a:pt x="0" y="0"/>
                </a:moveTo>
                <a:lnTo>
                  <a:pt x="0" y="444500"/>
                </a:lnTo>
                <a:lnTo>
                  <a:pt x="771525" y="444500"/>
                </a:lnTo>
                <a:cubicBezTo>
                  <a:pt x="771525" y="246592"/>
                  <a:pt x="773568" y="217100"/>
                  <a:pt x="773568" y="19192"/>
                </a:cubicBezTo>
              </a:path>
            </a:pathLst>
          </a:custGeom>
          <a:ln w="28575">
            <a:solidFill>
              <a:schemeClr val="accent1"/>
            </a:solidFill>
            <a:prstDash val="dash"/>
            <a:tailEnd type="triangle" w="lg" len="lg"/>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89631" tIns="44815" rIns="89631" bIns="44815" numCol="1" spcCol="0" rtlCol="0" fromWordArt="0" anchor="ctr" anchorCtr="0" forceAA="0" compatLnSpc="1">
            <a:prstTxWarp prst="textNoShape">
              <a:avLst/>
            </a:prstTxWarp>
            <a:noAutofit/>
          </a:bodyPr>
          <a:lstStyle/>
          <a:p>
            <a:pPr algn="ctr" defTabSz="914285">
              <a:defRPr/>
            </a:pPr>
            <a:endParaRPr lang="en-US" sz="1730">
              <a:solidFill>
                <a:srgbClr val="353535"/>
              </a:solidFill>
              <a:latin typeface="Segoe UI Semilight"/>
            </a:endParaRPr>
          </a:p>
        </p:txBody>
      </p:sp>
    </p:spTree>
    <p:extLst>
      <p:ext uri="{BB962C8B-B14F-4D97-AF65-F5344CB8AC3E}">
        <p14:creationId xmlns:p14="http://schemas.microsoft.com/office/powerpoint/2010/main" val="664974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1"/>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nodeType="afterEffect">
                                  <p:stCondLst>
                                    <p:cond delay="750"/>
                                  </p:stCondLst>
                                  <p:childTnLst>
                                    <p:set>
                                      <p:cBhvr>
                                        <p:cTn id="11" dur="1" fill="hold">
                                          <p:stCondLst>
                                            <p:cond delay="0"/>
                                          </p:stCondLst>
                                        </p:cTn>
                                        <p:tgtEl>
                                          <p:spTgt spid="143"/>
                                        </p:tgtEl>
                                        <p:attrNameLst>
                                          <p:attrName>style.visibility</p:attrName>
                                        </p:attrNameLst>
                                      </p:cBhvr>
                                      <p:to>
                                        <p:strVal val="visible"/>
                                      </p:to>
                                    </p:set>
                                  </p:childTnLst>
                                </p:cTn>
                              </p:par>
                            </p:childTnLst>
                          </p:cTn>
                        </p:par>
                        <p:par>
                          <p:cTn id="12" fill="hold">
                            <p:stCondLst>
                              <p:cond delay="750"/>
                            </p:stCondLst>
                            <p:childTnLst>
                              <p:par>
                                <p:cTn id="13" presetID="1" presetClass="entr" presetSubtype="0" fill="hold" nodeType="afterEffect">
                                  <p:stCondLst>
                                    <p:cond delay="750"/>
                                  </p:stCondLst>
                                  <p:childTnLst>
                                    <p:set>
                                      <p:cBhvr>
                                        <p:cTn id="14" dur="1" fill="hold">
                                          <p:stCondLst>
                                            <p:cond delay="0"/>
                                          </p:stCondLst>
                                        </p:cTn>
                                        <p:tgtEl>
                                          <p:spTgt spid="6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3"/>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nodeType="afterEffect">
                                  <p:stCondLst>
                                    <p:cond delay="500"/>
                                  </p:stCondLst>
                                  <p:childTnLst>
                                    <p:set>
                                      <p:cBhvr>
                                        <p:cTn id="27" dur="1" fill="hold">
                                          <p:stCondLst>
                                            <p:cond delay="0"/>
                                          </p:stCondLst>
                                        </p:cTn>
                                        <p:tgtEl>
                                          <p:spTgt spid="109"/>
                                        </p:tgtEl>
                                        <p:attrNameLst>
                                          <p:attrName>style.visibility</p:attrName>
                                        </p:attrNameLst>
                                      </p:cBhvr>
                                      <p:to>
                                        <p:strVal val="visible"/>
                                      </p:to>
                                    </p:set>
                                  </p:childTnLst>
                                </p:cTn>
                              </p:par>
                            </p:childTnLst>
                          </p:cTn>
                        </p:par>
                        <p:par>
                          <p:cTn id="28" fill="hold">
                            <p:stCondLst>
                              <p:cond delay="500"/>
                            </p:stCondLst>
                            <p:childTnLst>
                              <p:par>
                                <p:cTn id="29" presetID="1" presetClass="entr" presetSubtype="0" fill="hold" nodeType="afterEffect">
                                  <p:stCondLst>
                                    <p:cond delay="500"/>
                                  </p:stCondLst>
                                  <p:childTnLst>
                                    <p:set>
                                      <p:cBhvr>
                                        <p:cTn id="30" dur="1" fill="hold">
                                          <p:stCondLst>
                                            <p:cond delay="0"/>
                                          </p:stCondLst>
                                        </p:cTn>
                                        <p:tgtEl>
                                          <p:spTgt spid="9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2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36"/>
                                        </p:tgtEl>
                                        <p:attrNameLst>
                                          <p:attrName>style.visibility</p:attrName>
                                        </p:attrNameLst>
                                      </p:cBhvr>
                                      <p:to>
                                        <p:strVal val="visible"/>
                                      </p:to>
                                    </p:set>
                                  </p:childTnLst>
                                </p:cTn>
                              </p:par>
                              <p:par>
                                <p:cTn id="51" presetID="1" presetClass="entr" presetSubtype="0" fill="hold" nodeType="withEffect">
                                  <p:stCondLst>
                                    <p:cond delay="500"/>
                                  </p:stCondLst>
                                  <p:childTnLst>
                                    <p:set>
                                      <p:cBhvr>
                                        <p:cTn id="52" dur="1" fill="hold">
                                          <p:stCondLst>
                                            <p:cond delay="0"/>
                                          </p:stCondLst>
                                        </p:cTn>
                                        <p:tgtEl>
                                          <p:spTgt spid="123"/>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53"/>
                                        </p:tgtEl>
                                        <p:attrNameLst>
                                          <p:attrName>style.visibility</p:attrName>
                                        </p:attrNameLst>
                                      </p:cBhvr>
                                      <p:to>
                                        <p:strVal val="visible"/>
                                      </p:to>
                                    </p:set>
                                  </p:childTnLst>
                                </p:cTn>
                              </p:par>
                            </p:childTnLst>
                          </p:cTn>
                        </p:par>
                        <p:par>
                          <p:cTn id="57" fill="hold">
                            <p:stCondLst>
                              <p:cond delay="0"/>
                            </p:stCondLst>
                            <p:childTnLst>
                              <p:par>
                                <p:cTn id="58" presetID="1" presetClass="entr" presetSubtype="0" fill="hold" nodeType="afterEffect">
                                  <p:stCondLst>
                                    <p:cond delay="0"/>
                                  </p:stCondLst>
                                  <p:childTnLst>
                                    <p:set>
                                      <p:cBhvr>
                                        <p:cTn id="59" dur="1" fill="hold">
                                          <p:stCondLst>
                                            <p:cond delay="0"/>
                                          </p:stCondLst>
                                        </p:cTn>
                                        <p:tgtEl>
                                          <p:spTgt spid="132"/>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122"/>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156"/>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22" presetClass="entr" presetSubtype="8" fill="hold" grpId="0" nodeType="clickEffect">
                                  <p:stCondLst>
                                    <p:cond delay="0"/>
                                  </p:stCondLst>
                                  <p:childTnLst>
                                    <p:set>
                                      <p:cBhvr>
                                        <p:cTn id="71" dur="1" fill="hold">
                                          <p:stCondLst>
                                            <p:cond delay="0"/>
                                          </p:stCondLst>
                                        </p:cTn>
                                        <p:tgtEl>
                                          <p:spTgt spid="154"/>
                                        </p:tgtEl>
                                        <p:attrNameLst>
                                          <p:attrName>style.visibility</p:attrName>
                                        </p:attrNameLst>
                                      </p:cBhvr>
                                      <p:to>
                                        <p:strVal val="visible"/>
                                      </p:to>
                                    </p:set>
                                    <p:animEffect transition="in" filter="wipe(left)">
                                      <p:cBhvr>
                                        <p:cTn id="72" dur="500"/>
                                        <p:tgtEl>
                                          <p:spTgt spid="154"/>
                                        </p:tgtEl>
                                      </p:cBhvr>
                                    </p:animEffect>
                                  </p:childTnLst>
                                </p:cTn>
                              </p:par>
                            </p:childTnLst>
                          </p:cTn>
                        </p:par>
                        <p:par>
                          <p:cTn id="73" fill="hold">
                            <p:stCondLst>
                              <p:cond delay="500"/>
                            </p:stCondLst>
                            <p:childTnLst>
                              <p:par>
                                <p:cTn id="74" presetID="22" presetClass="entr" presetSubtype="2" fill="hold" grpId="0" nodeType="afterEffect">
                                  <p:stCondLst>
                                    <p:cond delay="500"/>
                                  </p:stCondLst>
                                  <p:childTnLst>
                                    <p:set>
                                      <p:cBhvr>
                                        <p:cTn id="75" dur="1" fill="hold">
                                          <p:stCondLst>
                                            <p:cond delay="0"/>
                                          </p:stCondLst>
                                        </p:cTn>
                                        <p:tgtEl>
                                          <p:spTgt spid="157"/>
                                        </p:tgtEl>
                                        <p:attrNameLst>
                                          <p:attrName>style.visibility</p:attrName>
                                        </p:attrNameLst>
                                      </p:cBhvr>
                                      <p:to>
                                        <p:strVal val="visible"/>
                                      </p:to>
                                    </p:set>
                                    <p:animEffect transition="in" filter="wipe(right)">
                                      <p:cBhvr>
                                        <p:cTn id="76" dur="5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121" grpId="0" animBg="1"/>
      <p:bldP spid="122" grpId="0" animBg="1"/>
      <p:bldP spid="141" grpId="0"/>
      <p:bldP spid="142" grpId="0"/>
      <p:bldP spid="153" grpId="0" animBg="1"/>
      <p:bldP spid="154" grpId="0" animBg="1"/>
      <p:bldP spid="155" grpId="0" animBg="1"/>
      <p:bldP spid="156" grpId="0" animBg="1"/>
      <p:bldP spid="15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295F4C9-ACC6-48C7-876F-CFE5D349FCAF}"/>
              </a:ext>
            </a:extLst>
          </p:cNvPr>
          <p:cNvSpPr/>
          <p:nvPr/>
        </p:nvSpPr>
        <p:spPr bwMode="auto">
          <a:xfrm>
            <a:off x="401" y="926"/>
            <a:ext cx="12190444" cy="1271043"/>
          </a:xfrm>
          <a:prstGeom prst="rect">
            <a:avLst/>
          </a:prstGeom>
          <a:solidFill>
            <a:srgbClr val="41495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62" tIns="143409" rIns="179262" bIns="143409" numCol="1" spcCol="0" rtlCol="0" fromWordArt="0" anchor="t" anchorCtr="0" forceAA="0" compatLnSpc="1">
            <a:prstTxWarp prst="textNoShape">
              <a:avLst/>
            </a:prstTxWarp>
            <a:noAutofit/>
          </a:bodyPr>
          <a:lstStyle/>
          <a:p>
            <a:pPr algn="ctr" defTabSz="914023"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aphicFrame>
        <p:nvGraphicFramePr>
          <p:cNvPr id="2" name="Table 1">
            <a:extLst>
              <a:ext uri="{FF2B5EF4-FFF2-40B4-BE49-F238E27FC236}">
                <a16:creationId xmlns:a16="http://schemas.microsoft.com/office/drawing/2014/main" id="{FF044F58-860B-4472-BDA6-E86A0B9BA5E9}"/>
              </a:ext>
            </a:extLst>
          </p:cNvPr>
          <p:cNvGraphicFramePr>
            <a:graphicFrameLocks noGrp="1"/>
          </p:cNvGraphicFramePr>
          <p:nvPr/>
        </p:nvGraphicFramePr>
        <p:xfrm>
          <a:off x="437319" y="1473851"/>
          <a:ext cx="11471438" cy="5155383"/>
        </p:xfrm>
        <a:graphic>
          <a:graphicData uri="http://schemas.openxmlformats.org/drawingml/2006/table">
            <a:tbl>
              <a:tblPr firstRow="1" bandCol="1">
                <a:tableStyleId>{073A0DAA-6AF3-43AB-8588-CEC1D06C72B9}</a:tableStyleId>
              </a:tblPr>
              <a:tblGrid>
                <a:gridCol w="2920717">
                  <a:extLst>
                    <a:ext uri="{9D8B030D-6E8A-4147-A177-3AD203B41FA5}">
                      <a16:colId xmlns:a16="http://schemas.microsoft.com/office/drawing/2014/main" val="1031613501"/>
                    </a:ext>
                  </a:extLst>
                </a:gridCol>
                <a:gridCol w="2746191">
                  <a:extLst>
                    <a:ext uri="{9D8B030D-6E8A-4147-A177-3AD203B41FA5}">
                      <a16:colId xmlns:a16="http://schemas.microsoft.com/office/drawing/2014/main" val="1001747342"/>
                    </a:ext>
                  </a:extLst>
                </a:gridCol>
                <a:gridCol w="2878699">
                  <a:extLst>
                    <a:ext uri="{9D8B030D-6E8A-4147-A177-3AD203B41FA5}">
                      <a16:colId xmlns:a16="http://schemas.microsoft.com/office/drawing/2014/main" val="600400153"/>
                    </a:ext>
                  </a:extLst>
                </a:gridCol>
                <a:gridCol w="2925831">
                  <a:extLst>
                    <a:ext uri="{9D8B030D-6E8A-4147-A177-3AD203B41FA5}">
                      <a16:colId xmlns:a16="http://schemas.microsoft.com/office/drawing/2014/main" val="1042677410"/>
                    </a:ext>
                  </a:extLst>
                </a:gridCol>
              </a:tblGrid>
              <a:tr h="376883">
                <a:tc>
                  <a:txBody>
                    <a:bodyPr/>
                    <a:lstStyle/>
                    <a:p>
                      <a:endParaRPr lang="en-US" sz="1700" dirty="0"/>
                    </a:p>
                  </a:txBody>
                  <a:tcPr marL="89642" marR="89642" marT="44821" marB="44821">
                    <a:solidFill>
                      <a:srgbClr val="6558B1"/>
                    </a:solidFill>
                  </a:tcPr>
                </a:tc>
                <a:tc>
                  <a:txBody>
                    <a:bodyPr/>
                    <a:lstStyle/>
                    <a:p>
                      <a:r>
                        <a:rPr lang="en-US" sz="1700" dirty="0"/>
                        <a:t>Standalone App</a:t>
                      </a:r>
                    </a:p>
                  </a:txBody>
                  <a:tcPr marL="89642" marR="89642" marT="44821" marB="44821">
                    <a:solidFill>
                      <a:srgbClr val="6558B1"/>
                    </a:solidFill>
                  </a:tcPr>
                </a:tc>
                <a:tc>
                  <a:txBody>
                    <a:bodyPr/>
                    <a:lstStyle/>
                    <a:p>
                      <a:r>
                        <a:rPr lang="en-US" sz="1700" dirty="0"/>
                        <a:t>Database per tenant</a:t>
                      </a:r>
                    </a:p>
                  </a:txBody>
                  <a:tcPr marL="89642" marR="89642" marT="44821" marB="44821">
                    <a:solidFill>
                      <a:srgbClr val="6558B1"/>
                    </a:solidFill>
                  </a:tcPr>
                </a:tc>
                <a:tc>
                  <a:txBody>
                    <a:bodyPr/>
                    <a:lstStyle/>
                    <a:p>
                      <a:r>
                        <a:rPr lang="en-US" sz="1700" dirty="0"/>
                        <a:t>Sharded Multi-tenant</a:t>
                      </a:r>
                    </a:p>
                  </a:txBody>
                  <a:tcPr marL="89642" marR="89642" marT="44821" marB="44821">
                    <a:solidFill>
                      <a:srgbClr val="6558B1"/>
                    </a:solidFill>
                  </a:tcPr>
                </a:tc>
                <a:extLst>
                  <a:ext uri="{0D108BD9-81ED-4DB2-BD59-A6C34878D82A}">
                    <a16:rowId xmlns:a16="http://schemas.microsoft.com/office/drawing/2014/main" val="1959392045"/>
                  </a:ext>
                </a:extLst>
              </a:tr>
              <a:tr h="607199">
                <a:tc>
                  <a:txBody>
                    <a:bodyPr/>
                    <a:lstStyle/>
                    <a:p>
                      <a:r>
                        <a:rPr lang="en-US" sz="1700" b="1" dirty="0"/>
                        <a:t>Scale</a:t>
                      </a:r>
                    </a:p>
                  </a:txBody>
                  <a:tcPr marL="89642" marR="89642" marT="44821" marB="44821"/>
                </a:tc>
                <a:tc>
                  <a:txBody>
                    <a:bodyPr/>
                    <a:lstStyle/>
                    <a:p>
                      <a:r>
                        <a:rPr lang="en-US" sz="1700" dirty="0"/>
                        <a:t>High </a:t>
                      </a:r>
                      <a:br>
                        <a:rPr lang="en-US" sz="1700" dirty="0"/>
                      </a:br>
                      <a:r>
                        <a:rPr lang="en-US" sz="1700" dirty="0"/>
                        <a:t>1-1000s</a:t>
                      </a:r>
                    </a:p>
                  </a:txBody>
                  <a:tcPr marL="89642" marR="89642" marT="44821" marB="44821"/>
                </a:tc>
                <a:tc>
                  <a:txBody>
                    <a:bodyPr/>
                    <a:lstStyle/>
                    <a:p>
                      <a:r>
                        <a:rPr lang="en-US" sz="1700" dirty="0"/>
                        <a:t>Very high</a:t>
                      </a:r>
                    </a:p>
                    <a:p>
                      <a:r>
                        <a:rPr lang="en-US" sz="1700" dirty="0"/>
                        <a:t>1-100,000s</a:t>
                      </a:r>
                    </a:p>
                  </a:txBody>
                  <a:tcPr marL="89642" marR="89642" marT="44821" marB="44821"/>
                </a:tc>
                <a:tc>
                  <a:txBody>
                    <a:bodyPr/>
                    <a:lstStyle/>
                    <a:p>
                      <a:r>
                        <a:rPr lang="en-US" sz="1700" dirty="0"/>
                        <a:t>Unlimited</a:t>
                      </a:r>
                      <a:br>
                        <a:rPr lang="en-US" sz="1700" dirty="0"/>
                      </a:br>
                      <a:r>
                        <a:rPr lang="en-US" sz="1700" dirty="0"/>
                        <a:t>1-1,000,000s</a:t>
                      </a:r>
                    </a:p>
                  </a:txBody>
                  <a:tcPr marL="89642" marR="89642" marT="44821" marB="44821"/>
                </a:tc>
                <a:extLst>
                  <a:ext uri="{0D108BD9-81ED-4DB2-BD59-A6C34878D82A}">
                    <a16:rowId xmlns:a16="http://schemas.microsoft.com/office/drawing/2014/main" val="1173919082"/>
                  </a:ext>
                </a:extLst>
              </a:tr>
              <a:tr h="401328">
                <a:tc>
                  <a:txBody>
                    <a:bodyPr/>
                    <a:lstStyle/>
                    <a:p>
                      <a:r>
                        <a:rPr lang="en-US" sz="1700" b="1" dirty="0"/>
                        <a:t>Database cost–per tenant</a:t>
                      </a:r>
                    </a:p>
                  </a:txBody>
                  <a:tcPr marL="89642" marR="89642" marT="44821" marB="44821"/>
                </a:tc>
                <a:tc>
                  <a:txBody>
                    <a:bodyPr/>
                    <a:lstStyle/>
                    <a:p>
                      <a:r>
                        <a:rPr lang="en-US" sz="1700" dirty="0"/>
                        <a:t>High (sized for peaks)</a:t>
                      </a:r>
                    </a:p>
                  </a:txBody>
                  <a:tcPr marL="89642" marR="89642" marT="44821" marB="44821"/>
                </a:tc>
                <a:tc>
                  <a:txBody>
                    <a:bodyPr/>
                    <a:lstStyle/>
                    <a:p>
                      <a:r>
                        <a:rPr lang="en-US" sz="1700" dirty="0"/>
                        <a:t>Low (using pools)</a:t>
                      </a:r>
                    </a:p>
                  </a:txBody>
                  <a:tcPr marL="89642" marR="89642" marT="44821" marB="44821">
                    <a:solidFill>
                      <a:srgbClr val="C8DDB5"/>
                    </a:solidFill>
                  </a:tcPr>
                </a:tc>
                <a:tc>
                  <a:txBody>
                    <a:bodyPr/>
                    <a:lstStyle/>
                    <a:p>
                      <a:r>
                        <a:rPr lang="en-US" sz="1700" dirty="0"/>
                        <a:t>Lowest (small tenants) </a:t>
                      </a:r>
                    </a:p>
                  </a:txBody>
                  <a:tcPr marL="89642" marR="89642" marT="44821" marB="44821">
                    <a:solidFill>
                      <a:srgbClr val="C8DDB5"/>
                    </a:solidFill>
                  </a:tcPr>
                </a:tc>
                <a:extLst>
                  <a:ext uri="{0D108BD9-81ED-4DB2-BD59-A6C34878D82A}">
                    <a16:rowId xmlns:a16="http://schemas.microsoft.com/office/drawing/2014/main" val="3757218652"/>
                  </a:ext>
                </a:extLst>
              </a:tr>
              <a:tr h="376883">
                <a:tc>
                  <a:txBody>
                    <a:bodyPr/>
                    <a:lstStyle/>
                    <a:p>
                      <a:r>
                        <a:rPr lang="en-US" sz="1700" b="1" dirty="0"/>
                        <a:t>Tenant isolation</a:t>
                      </a:r>
                    </a:p>
                  </a:txBody>
                  <a:tcPr marL="89642" marR="89642" marT="44821" marB="44821"/>
                </a:tc>
                <a:tc>
                  <a:txBody>
                    <a:bodyPr/>
                    <a:lstStyle/>
                    <a:p>
                      <a:r>
                        <a:rPr lang="en-US" sz="1700" dirty="0"/>
                        <a:t>Very High</a:t>
                      </a:r>
                    </a:p>
                  </a:txBody>
                  <a:tcPr marL="89642" marR="89642" marT="44821" marB="44821">
                    <a:solidFill>
                      <a:srgbClr val="C8DDB5"/>
                    </a:solidFill>
                  </a:tcPr>
                </a:tc>
                <a:tc>
                  <a:txBody>
                    <a:bodyPr/>
                    <a:lstStyle/>
                    <a:p>
                      <a:r>
                        <a:rPr lang="en-US" sz="1700" dirty="0"/>
                        <a:t>High</a:t>
                      </a:r>
                    </a:p>
                  </a:txBody>
                  <a:tcPr marL="89642" marR="89642" marT="44821" marB="44821">
                    <a:solidFill>
                      <a:srgbClr val="C8DDB5"/>
                    </a:solidFill>
                  </a:tcPr>
                </a:tc>
                <a:tc>
                  <a:txBody>
                    <a:bodyPr/>
                    <a:lstStyle/>
                    <a:p>
                      <a:r>
                        <a:rPr lang="en-US" sz="1700" dirty="0"/>
                        <a:t>Low (high for singletons)</a:t>
                      </a:r>
                    </a:p>
                  </a:txBody>
                  <a:tcPr marL="89642" marR="89642" marT="44821" marB="44821"/>
                </a:tc>
                <a:extLst>
                  <a:ext uri="{0D108BD9-81ED-4DB2-BD59-A6C34878D82A}">
                    <a16:rowId xmlns:a16="http://schemas.microsoft.com/office/drawing/2014/main" val="3148580889"/>
                  </a:ext>
                </a:extLst>
              </a:tr>
              <a:tr h="597617">
                <a:tc>
                  <a:txBody>
                    <a:bodyPr/>
                    <a:lstStyle/>
                    <a:p>
                      <a:r>
                        <a:rPr lang="en-US" sz="1700" b="1" dirty="0"/>
                        <a:t>Performance monitoring/mgt.</a:t>
                      </a:r>
                    </a:p>
                  </a:txBody>
                  <a:tcPr marL="89642" marR="89642" marT="44821" marB="44821"/>
                </a:tc>
                <a:tc>
                  <a:txBody>
                    <a:bodyPr/>
                    <a:lstStyle/>
                    <a:p>
                      <a:r>
                        <a:rPr lang="en-US" sz="1700" dirty="0"/>
                        <a:t>Per-tenant</a:t>
                      </a:r>
                    </a:p>
                  </a:txBody>
                  <a:tcPr marL="89642" marR="89642" marT="44821" marB="44821">
                    <a:solidFill>
                      <a:srgbClr val="E8E8E8"/>
                    </a:solidFill>
                  </a:tcPr>
                </a:tc>
                <a:tc>
                  <a:txBody>
                    <a:bodyPr/>
                    <a:lstStyle/>
                    <a:p>
                      <a:r>
                        <a:rPr lang="en-US" sz="1700" dirty="0"/>
                        <a:t>Aggregate + per-tenant</a:t>
                      </a:r>
                    </a:p>
                  </a:txBody>
                  <a:tcPr marL="89642" marR="89642" marT="44821" marB="44821">
                    <a:solidFill>
                      <a:srgbClr val="C8DDB5"/>
                    </a:solidFill>
                  </a:tcPr>
                </a:tc>
                <a:tc>
                  <a:txBody>
                    <a:bodyPr/>
                    <a:lstStyle/>
                    <a:p>
                      <a:r>
                        <a:rPr lang="en-US" sz="1700" dirty="0"/>
                        <a:t>Aggregate, per-tenant for singletons only  </a:t>
                      </a:r>
                    </a:p>
                  </a:txBody>
                  <a:tcPr marL="89642" marR="89642" marT="44821" marB="44821"/>
                </a:tc>
                <a:extLst>
                  <a:ext uri="{0D108BD9-81ED-4DB2-BD59-A6C34878D82A}">
                    <a16:rowId xmlns:a16="http://schemas.microsoft.com/office/drawing/2014/main" val="438888134"/>
                  </a:ext>
                </a:extLst>
              </a:tr>
              <a:tr h="343630">
                <a:tc>
                  <a:txBody>
                    <a:bodyPr/>
                    <a:lstStyle/>
                    <a:p>
                      <a:r>
                        <a:rPr lang="en-US" sz="1700" b="1" dirty="0"/>
                        <a:t>Restore single tenant</a:t>
                      </a:r>
                    </a:p>
                  </a:txBody>
                  <a:tcPr marL="89642" marR="89642" marT="44821" marB="44821"/>
                </a:tc>
                <a:tc>
                  <a:txBody>
                    <a:bodyPr/>
                    <a:lstStyle/>
                    <a:p>
                      <a:r>
                        <a:rPr lang="en-US" sz="1700" dirty="0"/>
                        <a:t>Easy</a:t>
                      </a:r>
                    </a:p>
                  </a:txBody>
                  <a:tcPr marL="89642" marR="89642" marT="44821" marB="44821">
                    <a:solidFill>
                      <a:srgbClr val="C8DDB5"/>
                    </a:solidFill>
                  </a:tcPr>
                </a:tc>
                <a:tc>
                  <a:txBody>
                    <a:bodyPr/>
                    <a:lstStyle/>
                    <a:p>
                      <a:r>
                        <a:rPr lang="en-US" sz="1700" dirty="0"/>
                        <a:t>Easy</a:t>
                      </a:r>
                    </a:p>
                  </a:txBody>
                  <a:tcPr marL="89642" marR="89642" marT="44821" marB="44821">
                    <a:solidFill>
                      <a:srgbClr val="C8DDB5"/>
                    </a:solidFill>
                  </a:tcPr>
                </a:tc>
                <a:tc>
                  <a:txBody>
                    <a:bodyPr/>
                    <a:lstStyle/>
                    <a:p>
                      <a:r>
                        <a:rPr lang="en-US" sz="1700" dirty="0"/>
                        <a:t>Hard (easy for singletons)</a:t>
                      </a:r>
                    </a:p>
                  </a:txBody>
                  <a:tcPr marL="89642" marR="89642" marT="44821" marB="44821"/>
                </a:tc>
                <a:extLst>
                  <a:ext uri="{0D108BD9-81ED-4DB2-BD59-A6C34878D82A}">
                    <a16:rowId xmlns:a16="http://schemas.microsoft.com/office/drawing/2014/main" val="2158424221"/>
                  </a:ext>
                </a:extLst>
              </a:tr>
              <a:tr h="851604">
                <a:tc>
                  <a:txBody>
                    <a:bodyPr/>
                    <a:lstStyle/>
                    <a:p>
                      <a:r>
                        <a:rPr lang="en-US" sz="1700" b="1" dirty="0"/>
                        <a:t>Disaster recovery (all tenants)</a:t>
                      </a:r>
                    </a:p>
                  </a:txBody>
                  <a:tcPr marL="89642" marR="89642" marT="44821" marB="44821"/>
                </a:tc>
                <a:tc>
                  <a:txBody>
                    <a:bodyPr/>
                    <a:lstStyle/>
                    <a:p>
                      <a:r>
                        <a:rPr lang="en-US" sz="1700" dirty="0"/>
                        <a:t>Moderate</a:t>
                      </a:r>
                    </a:p>
                    <a:p>
                      <a:r>
                        <a:rPr lang="en-US" sz="1700" dirty="0"/>
                        <a:t>Many components to recover</a:t>
                      </a:r>
                    </a:p>
                  </a:txBody>
                  <a:tcPr marL="89642" marR="89642" marT="44821" marB="44821"/>
                </a:tc>
                <a:tc>
                  <a:txBody>
                    <a:bodyPr/>
                    <a:lstStyle/>
                    <a:p>
                      <a:r>
                        <a:rPr lang="en-US" sz="1700" dirty="0"/>
                        <a:t>Moderate </a:t>
                      </a:r>
                      <a:br>
                        <a:rPr lang="en-US" sz="1700" dirty="0"/>
                      </a:br>
                      <a:r>
                        <a:rPr lang="en-US" sz="1700" dirty="0"/>
                        <a:t>Patterns address complexity at scale</a:t>
                      </a:r>
                    </a:p>
                  </a:txBody>
                  <a:tcPr marL="89642" marR="89642" marT="44821" marB="44821"/>
                </a:tc>
                <a:tc>
                  <a:txBody>
                    <a:bodyPr/>
                    <a:lstStyle/>
                    <a:p>
                      <a:r>
                        <a:rPr lang="en-US" sz="1700" dirty="0"/>
                        <a:t>Easy (for multi-tenant dbs)</a:t>
                      </a:r>
                    </a:p>
                    <a:p>
                      <a:r>
                        <a:rPr lang="en-US" sz="1700" dirty="0"/>
                        <a:t>Patterns address singleton complexity at scale  </a:t>
                      </a:r>
                    </a:p>
                  </a:txBody>
                  <a:tcPr marL="89642" marR="89642" marT="44821" marB="44821">
                    <a:solidFill>
                      <a:srgbClr val="C8DDB5"/>
                    </a:solidFill>
                  </a:tcPr>
                </a:tc>
                <a:extLst>
                  <a:ext uri="{0D108BD9-81ED-4DB2-BD59-A6C34878D82A}">
                    <a16:rowId xmlns:a16="http://schemas.microsoft.com/office/drawing/2014/main" val="1096562616"/>
                  </a:ext>
                </a:extLst>
              </a:tr>
              <a:tr h="343630">
                <a:tc>
                  <a:txBody>
                    <a:bodyPr/>
                    <a:lstStyle/>
                    <a:p>
                      <a:r>
                        <a:rPr lang="en-US" sz="1700" b="1" dirty="0"/>
                        <a:t>Development complexity</a:t>
                      </a:r>
                    </a:p>
                  </a:txBody>
                  <a:tcPr marL="89642" marR="89642" marT="44821" marB="44821"/>
                </a:tc>
                <a:tc>
                  <a:txBody>
                    <a:bodyPr/>
                    <a:lstStyle/>
                    <a:p>
                      <a:r>
                        <a:rPr lang="en-US" sz="1700" dirty="0"/>
                        <a:t>Low</a:t>
                      </a:r>
                    </a:p>
                  </a:txBody>
                  <a:tcPr marL="89642" marR="89642" marT="44821" marB="44821">
                    <a:solidFill>
                      <a:srgbClr val="C8DDB5"/>
                    </a:solidFill>
                  </a:tcPr>
                </a:tc>
                <a:tc>
                  <a:txBody>
                    <a:bodyPr/>
                    <a:lstStyle/>
                    <a:p>
                      <a:r>
                        <a:rPr lang="en-US" sz="1700" dirty="0"/>
                        <a:t>Low</a:t>
                      </a:r>
                    </a:p>
                  </a:txBody>
                  <a:tcPr marL="89642" marR="89642" marT="44821" marB="44821">
                    <a:solidFill>
                      <a:srgbClr val="C8DDB5"/>
                    </a:solidFill>
                  </a:tcPr>
                </a:tc>
                <a:tc>
                  <a:txBody>
                    <a:bodyPr/>
                    <a:lstStyle/>
                    <a:p>
                      <a:r>
                        <a:rPr lang="en-US" sz="1700" dirty="0"/>
                        <a:t>Medium (sharding)</a:t>
                      </a:r>
                    </a:p>
                  </a:txBody>
                  <a:tcPr marL="89642" marR="89642" marT="44821" marB="44821"/>
                </a:tc>
                <a:extLst>
                  <a:ext uri="{0D108BD9-81ED-4DB2-BD59-A6C34878D82A}">
                    <a16:rowId xmlns:a16="http://schemas.microsoft.com/office/drawing/2014/main" val="2867312186"/>
                  </a:ext>
                </a:extLst>
              </a:tr>
              <a:tr h="851604">
                <a:tc>
                  <a:txBody>
                    <a:bodyPr/>
                    <a:lstStyle/>
                    <a:p>
                      <a:r>
                        <a:rPr lang="en-US" sz="1700" b="1" dirty="0"/>
                        <a:t>Operational complexity</a:t>
                      </a:r>
                    </a:p>
                  </a:txBody>
                  <a:tcPr marL="89642" marR="89642" marT="44821" marB="44821"/>
                </a:tc>
                <a:tc>
                  <a:txBody>
                    <a:bodyPr/>
                    <a:lstStyle/>
                    <a:p>
                      <a:r>
                        <a:rPr lang="en-US" sz="1700" dirty="0"/>
                        <a:t>Medium-High</a:t>
                      </a:r>
                    </a:p>
                    <a:p>
                      <a:r>
                        <a:rPr lang="en-US" sz="1700" dirty="0"/>
                        <a:t>Individually simple, complex at scale</a:t>
                      </a:r>
                    </a:p>
                  </a:txBody>
                  <a:tcPr marL="89642" marR="89642" marT="44821" marB="44821"/>
                </a:tc>
                <a:tc>
                  <a:txBody>
                    <a:bodyPr/>
                    <a:lstStyle/>
                    <a:p>
                      <a:pPr marL="0" marR="0" lvl="0" indent="0" algn="l" defTabSz="932660" rtl="0" eaLnBrk="1" fontAlgn="auto" latinLnBrk="0" hangingPunct="1">
                        <a:lnSpc>
                          <a:spcPct val="100000"/>
                        </a:lnSpc>
                        <a:spcBef>
                          <a:spcPts val="0"/>
                        </a:spcBef>
                        <a:spcAft>
                          <a:spcPts val="0"/>
                        </a:spcAft>
                        <a:buClrTx/>
                        <a:buSzTx/>
                        <a:buFontTx/>
                        <a:buNone/>
                        <a:tabLst/>
                        <a:defRPr/>
                      </a:pPr>
                      <a:r>
                        <a:rPr lang="en-US" sz="1700" dirty="0"/>
                        <a:t>Low-Medium</a:t>
                      </a:r>
                      <a:br>
                        <a:rPr lang="en-US" sz="1700" dirty="0"/>
                      </a:br>
                      <a:r>
                        <a:rPr lang="en-US" sz="1700" dirty="0"/>
                        <a:t>Patterns address complexity at scale</a:t>
                      </a:r>
                    </a:p>
                  </a:txBody>
                  <a:tcPr marL="89642" marR="89642" marT="44821" marB="44821"/>
                </a:tc>
                <a:tc>
                  <a:txBody>
                    <a:bodyPr/>
                    <a:lstStyle/>
                    <a:p>
                      <a:r>
                        <a:rPr lang="en-US" sz="1700" dirty="0"/>
                        <a:t>Low-High</a:t>
                      </a:r>
                    </a:p>
                    <a:p>
                      <a:r>
                        <a:rPr lang="en-US" sz="1700" dirty="0"/>
                        <a:t>Individual tenant management is complex</a:t>
                      </a:r>
                    </a:p>
                  </a:txBody>
                  <a:tcPr marL="89642" marR="89642" marT="44821" marB="44821"/>
                </a:tc>
                <a:extLst>
                  <a:ext uri="{0D108BD9-81ED-4DB2-BD59-A6C34878D82A}">
                    <a16:rowId xmlns:a16="http://schemas.microsoft.com/office/drawing/2014/main" val="3146891810"/>
                  </a:ext>
                </a:extLst>
              </a:tr>
              <a:tr h="353477">
                <a:tc>
                  <a:txBody>
                    <a:bodyPr/>
                    <a:lstStyle/>
                    <a:p>
                      <a:r>
                        <a:rPr lang="en-US" sz="1700" b="1" dirty="0"/>
                        <a:t>Per-tenant customization</a:t>
                      </a:r>
                    </a:p>
                  </a:txBody>
                  <a:tcPr marL="89642" marR="89642" marT="44821" marB="44821"/>
                </a:tc>
                <a:tc>
                  <a:txBody>
                    <a:bodyPr/>
                    <a:lstStyle/>
                    <a:p>
                      <a:r>
                        <a:rPr lang="en-US" sz="1700" dirty="0"/>
                        <a:t>Easy</a:t>
                      </a:r>
                    </a:p>
                  </a:txBody>
                  <a:tcPr marL="89642" marR="89642" marT="44821" marB="44821">
                    <a:solidFill>
                      <a:srgbClr val="C8DDB5"/>
                    </a:solidFill>
                  </a:tcPr>
                </a:tc>
                <a:tc>
                  <a:txBody>
                    <a:bodyPr/>
                    <a:lstStyle/>
                    <a:p>
                      <a:r>
                        <a:rPr lang="en-US" sz="1700" dirty="0"/>
                        <a:t>Easy</a:t>
                      </a:r>
                    </a:p>
                  </a:txBody>
                  <a:tcPr marL="89642" marR="89642" marT="44821" marB="44821">
                    <a:solidFill>
                      <a:srgbClr val="C8DDB5"/>
                    </a:solidFill>
                  </a:tcPr>
                </a:tc>
                <a:tc>
                  <a:txBody>
                    <a:bodyPr/>
                    <a:lstStyle/>
                    <a:p>
                      <a:r>
                        <a:rPr lang="en-US" sz="1700" dirty="0"/>
                        <a:t>Complex </a:t>
                      </a:r>
                    </a:p>
                  </a:txBody>
                  <a:tcPr marL="89642" marR="89642" marT="44821" marB="44821"/>
                </a:tc>
                <a:extLst>
                  <a:ext uri="{0D108BD9-81ED-4DB2-BD59-A6C34878D82A}">
                    <a16:rowId xmlns:a16="http://schemas.microsoft.com/office/drawing/2014/main" val="997435362"/>
                  </a:ext>
                </a:extLst>
              </a:tr>
            </a:tbl>
          </a:graphicData>
        </a:graphic>
      </p:graphicFrame>
      <p:sp>
        <p:nvSpPr>
          <p:cNvPr id="3" name="Title 2">
            <a:extLst>
              <a:ext uri="{FF2B5EF4-FFF2-40B4-BE49-F238E27FC236}">
                <a16:creationId xmlns:a16="http://schemas.microsoft.com/office/drawing/2014/main" id="{6315C21F-ADFD-4798-90F7-89F3F80429AB}"/>
              </a:ext>
            </a:extLst>
          </p:cNvPr>
          <p:cNvSpPr>
            <a:spLocks noGrp="1"/>
          </p:cNvSpPr>
          <p:nvPr>
            <p:ph type="title"/>
          </p:nvPr>
        </p:nvSpPr>
        <p:spPr>
          <a:xfrm>
            <a:off x="418647" y="202808"/>
            <a:ext cx="11508784" cy="899537"/>
          </a:xfrm>
        </p:spPr>
        <p:txBody>
          <a:bodyPr/>
          <a:lstStyle/>
          <a:p>
            <a:r>
              <a:rPr lang="en-US" dirty="0" err="1">
                <a:solidFill>
                  <a:schemeClr val="bg1"/>
                </a:solidFill>
              </a:rPr>
              <a:t>Comparando</a:t>
            </a:r>
            <a:r>
              <a:rPr lang="en-US" dirty="0">
                <a:solidFill>
                  <a:schemeClr val="bg1"/>
                </a:solidFill>
              </a:rPr>
              <a:t> los </a:t>
            </a:r>
            <a:r>
              <a:rPr lang="en-US" dirty="0" err="1">
                <a:solidFill>
                  <a:schemeClr val="bg1"/>
                </a:solidFill>
              </a:rPr>
              <a:t>modelos</a:t>
            </a:r>
            <a:r>
              <a:rPr lang="en-US" dirty="0">
                <a:solidFill>
                  <a:schemeClr val="bg1"/>
                </a:solidFill>
              </a:rPr>
              <a:t>,  que </a:t>
            </a:r>
            <a:r>
              <a:rPr lang="en-US" dirty="0" err="1">
                <a:solidFill>
                  <a:schemeClr val="bg1"/>
                </a:solidFill>
              </a:rPr>
              <a:t>vemos</a:t>
            </a:r>
            <a:r>
              <a:rPr lang="en-US" dirty="0">
                <a:solidFill>
                  <a:schemeClr val="bg1"/>
                </a:solidFill>
              </a:rPr>
              <a:t> …</a:t>
            </a:r>
          </a:p>
        </p:txBody>
      </p:sp>
    </p:spTree>
    <p:extLst>
      <p:ext uri="{BB962C8B-B14F-4D97-AF65-F5344CB8AC3E}">
        <p14:creationId xmlns:p14="http://schemas.microsoft.com/office/powerpoint/2010/main" val="61306499"/>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3DC7D965-138C-47EB-8A92-F70D29696DF3}"/>
              </a:ext>
            </a:extLst>
          </p:cNvPr>
          <p:cNvSpPr>
            <a:spLocks noGrp="1"/>
          </p:cNvSpPr>
          <p:nvPr>
            <p:ph type="title"/>
          </p:nvPr>
        </p:nvSpPr>
        <p:spPr>
          <a:xfrm>
            <a:off x="493345" y="1217509"/>
            <a:ext cx="5154444" cy="1077163"/>
          </a:xfrm>
        </p:spPr>
        <p:txBody>
          <a:bodyPr/>
          <a:lstStyle/>
          <a:p>
            <a:r>
              <a:rPr lang="es-ES" dirty="0"/>
              <a:t>FINAL DEMO</a:t>
            </a:r>
          </a:p>
        </p:txBody>
      </p:sp>
      <p:pic>
        <p:nvPicPr>
          <p:cNvPr id="5124" name="Picture 4" descr="Resultado de imagen de avengers the endgame">
            <a:extLst>
              <a:ext uri="{FF2B5EF4-FFF2-40B4-BE49-F238E27FC236}">
                <a16:creationId xmlns:a16="http://schemas.microsoft.com/office/drawing/2014/main" id="{DECD8030-FEC6-40CB-A525-03DBB2E9E068}"/>
              </a:ext>
            </a:extLst>
          </p:cNvPr>
          <p:cNvPicPr>
            <a:picLocks noGrp="1" noChangeAspect="1" noChangeArrowheads="1"/>
          </p:cNvPicPr>
          <p:nvPr>
            <p:ph type="pic" sz="quarter" idx="10"/>
          </p:nvPr>
        </p:nvPicPr>
        <p:blipFill>
          <a:blip r:embed="rId2">
            <a:extLst>
              <a:ext uri="{28A0092B-C50C-407E-A947-70E740481C1C}">
                <a14:useLocalDpi xmlns:a14="http://schemas.microsoft.com/office/drawing/2010/main" val="0"/>
              </a:ext>
            </a:extLst>
          </a:blip>
          <a:srcRect l="24157" r="24157"/>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8760492"/>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C3938AF2-6F27-4257-BB5D-CB7E447DB9AA}"/>
              </a:ext>
            </a:extLst>
          </p:cNvPr>
          <p:cNvSpPr>
            <a:spLocks noGrp="1"/>
          </p:cNvSpPr>
          <p:nvPr>
            <p:ph type="title"/>
          </p:nvPr>
        </p:nvSpPr>
        <p:spPr>
          <a:xfrm>
            <a:off x="269241" y="289957"/>
            <a:ext cx="7843715" cy="899537"/>
          </a:xfrm>
        </p:spPr>
        <p:txBody>
          <a:bodyPr/>
          <a:lstStyle/>
          <a:p>
            <a:r>
              <a:rPr lang="es-ES" b="1" dirty="0"/>
              <a:t>Otros recursos a compartir </a:t>
            </a:r>
          </a:p>
        </p:txBody>
      </p:sp>
      <p:sp>
        <p:nvSpPr>
          <p:cNvPr id="4" name="Marcador de texto 3">
            <a:extLst>
              <a:ext uri="{FF2B5EF4-FFF2-40B4-BE49-F238E27FC236}">
                <a16:creationId xmlns:a16="http://schemas.microsoft.com/office/drawing/2014/main" id="{1D68D1A5-A0BB-426B-8607-96190C6CA826}"/>
              </a:ext>
            </a:extLst>
          </p:cNvPr>
          <p:cNvSpPr>
            <a:spLocks noGrp="1"/>
          </p:cNvSpPr>
          <p:nvPr>
            <p:ph type="body" sz="quarter" idx="10"/>
          </p:nvPr>
        </p:nvSpPr>
        <p:spPr>
          <a:xfrm>
            <a:off x="269240" y="1189494"/>
            <a:ext cx="11504117" cy="5370729"/>
          </a:xfrm>
        </p:spPr>
        <p:txBody>
          <a:bodyPr/>
          <a:lstStyle/>
          <a:p>
            <a:r>
              <a:rPr lang="es-ES" dirty="0"/>
              <a:t>Hosting =&gt;</a:t>
            </a:r>
          </a:p>
          <a:p>
            <a:r>
              <a:rPr lang="es-ES" dirty="0"/>
              <a:t> </a:t>
            </a:r>
            <a:r>
              <a:rPr lang="es-ES" dirty="0" err="1"/>
              <a:t>WebApp</a:t>
            </a:r>
            <a:r>
              <a:rPr lang="es-ES" dirty="0"/>
              <a:t> / </a:t>
            </a:r>
            <a:r>
              <a:rPr lang="es-ES" dirty="0" err="1"/>
              <a:t>Kubernetes</a:t>
            </a:r>
            <a:r>
              <a:rPr lang="es-ES" dirty="0"/>
              <a:t> / </a:t>
            </a:r>
            <a:r>
              <a:rPr lang="es-ES" dirty="0" err="1"/>
              <a:t>Service</a:t>
            </a:r>
            <a:r>
              <a:rPr lang="es-ES" dirty="0"/>
              <a:t> </a:t>
            </a:r>
            <a:r>
              <a:rPr lang="es-ES" dirty="0" err="1"/>
              <a:t>Fabric</a:t>
            </a:r>
            <a:endParaRPr lang="es-ES" dirty="0"/>
          </a:p>
          <a:p>
            <a:r>
              <a:rPr lang="es-ES" dirty="0"/>
              <a:t>	Número de usuarios</a:t>
            </a:r>
          </a:p>
          <a:p>
            <a:r>
              <a:rPr lang="es-ES" dirty="0"/>
              <a:t>	Criticidad</a:t>
            </a:r>
          </a:p>
          <a:p>
            <a:r>
              <a:rPr lang="es-ES" dirty="0"/>
              <a:t>	Costes</a:t>
            </a:r>
          </a:p>
          <a:p>
            <a:r>
              <a:rPr lang="es-ES" dirty="0"/>
              <a:t>Almacenamiento de recursos =&gt; </a:t>
            </a:r>
          </a:p>
          <a:p>
            <a:r>
              <a:rPr lang="es-ES" dirty="0"/>
              <a:t>	CDN=&gt; Ficheros JS, CSS, </a:t>
            </a:r>
            <a:r>
              <a:rPr lang="es-ES" dirty="0" err="1"/>
              <a:t>images</a:t>
            </a:r>
            <a:r>
              <a:rPr lang="es-ES" dirty="0"/>
              <a:t> </a:t>
            </a:r>
          </a:p>
          <a:p>
            <a:r>
              <a:rPr lang="es-ES" dirty="0"/>
              <a:t>	Blob Storage =&gt; Uno por </a:t>
            </a:r>
            <a:r>
              <a:rPr lang="es-ES" dirty="0" err="1"/>
              <a:t>Tenant</a:t>
            </a:r>
            <a:r>
              <a:rPr lang="es-ES" dirty="0"/>
              <a:t>?? </a:t>
            </a:r>
          </a:p>
        </p:txBody>
      </p:sp>
      <p:pic>
        <p:nvPicPr>
          <p:cNvPr id="2050" name="Picture 2" descr="Imagen relacionada">
            <a:extLst>
              <a:ext uri="{FF2B5EF4-FFF2-40B4-BE49-F238E27FC236}">
                <a16:creationId xmlns:a16="http://schemas.microsoft.com/office/drawing/2014/main" id="{BD4C759B-AA46-41C4-98F3-66BA418011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50629" y="2605194"/>
            <a:ext cx="4353152" cy="25828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691319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B996B35D-E093-4E41-ACE9-1A585A6732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545" y="0"/>
            <a:ext cx="6046109" cy="6858000"/>
          </a:xfrm>
          <a:prstGeom prst="rect">
            <a:avLst/>
          </a:prstGeom>
        </p:spPr>
      </p:pic>
      <p:sp>
        <p:nvSpPr>
          <p:cNvPr id="4" name="CuadroTexto 3">
            <a:extLst>
              <a:ext uri="{FF2B5EF4-FFF2-40B4-BE49-F238E27FC236}">
                <a16:creationId xmlns:a16="http://schemas.microsoft.com/office/drawing/2014/main" id="{9CC697C3-64D3-4CC4-B858-183AF014A74E}"/>
              </a:ext>
            </a:extLst>
          </p:cNvPr>
          <p:cNvSpPr txBox="1"/>
          <p:nvPr/>
        </p:nvSpPr>
        <p:spPr>
          <a:xfrm rot="21193628">
            <a:off x="1386863" y="4518508"/>
            <a:ext cx="4541471"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ES" sz="7200" b="1"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GRACIAS</a:t>
            </a:r>
          </a:p>
        </p:txBody>
      </p:sp>
      <p:sp>
        <p:nvSpPr>
          <p:cNvPr id="5" name="CuadroTexto 4">
            <a:extLst>
              <a:ext uri="{FF2B5EF4-FFF2-40B4-BE49-F238E27FC236}">
                <a16:creationId xmlns:a16="http://schemas.microsoft.com/office/drawing/2014/main" id="{60CFEC10-C209-4784-A902-7B092A9A82BB}"/>
              </a:ext>
            </a:extLst>
          </p:cNvPr>
          <p:cNvSpPr txBox="1"/>
          <p:nvPr/>
        </p:nvSpPr>
        <p:spPr>
          <a:xfrm>
            <a:off x="8157028" y="1422400"/>
            <a:ext cx="2748958" cy="286232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Más información:</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hlinkClick r:id="rId3"/>
              </a:rPr>
              <a:t>info@netcoreconf.com</a:t>
            </a:r>
            <a:endPar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@Netcoreconf</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Visítanos en: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ES" sz="2000" b="0" i="0" u="none" strike="noStrike" kern="1200" cap="none" spc="0" normalizeH="0" baseline="0" noProof="0">
                <a:ln>
                  <a:noFill/>
                </a:ln>
                <a:solidFill>
                  <a:prstClr val="white"/>
                </a:solidFill>
                <a:effectLst/>
                <a:uLnTx/>
                <a:uFillTx/>
                <a:latin typeface="Segoe UI" panose="020B0502040204020203" pitchFamily="34" charset="0"/>
                <a:ea typeface="+mn-ea"/>
                <a:cs typeface="Segoe UI" panose="020B0502040204020203" pitchFamily="34" charset="0"/>
              </a:rPr>
              <a:t>netcoreconf.com</a:t>
            </a:r>
          </a:p>
        </p:txBody>
      </p:sp>
    </p:spTree>
    <p:extLst>
      <p:ext uri="{BB962C8B-B14F-4D97-AF65-F5344CB8AC3E}">
        <p14:creationId xmlns:p14="http://schemas.microsoft.com/office/powerpoint/2010/main" val="3113111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Nosotros</a:t>
            </a:r>
          </a:p>
        </p:txBody>
      </p:sp>
      <p:sp>
        <p:nvSpPr>
          <p:cNvPr id="6" name="Subtitle 1"/>
          <p:cNvSpPr txBox="1">
            <a:spLocks/>
          </p:cNvSpPr>
          <p:nvPr/>
        </p:nvSpPr>
        <p:spPr>
          <a:xfrm>
            <a:off x="359095" y="1757061"/>
            <a:ext cx="3611949" cy="669681"/>
          </a:xfrm>
          <a:prstGeom prst="rect">
            <a:avLst/>
          </a:prstGeom>
        </p:spPr>
        <p:txBody>
          <a:bodyPr vert="horz" wrap="square" lIns="165815" tIns="165815" rIns="0" bIns="0" rtlCol="0" anchor="t" anchorCtr="0">
            <a:spAutoFit/>
          </a:bodyPr>
          <a:lstStyle>
            <a:lvl1pPr marL="633579" indent="-630079" algn="l" defTabSz="995548" rtl="0" eaLnBrk="1" latinLnBrk="0" hangingPunct="1">
              <a:spcBef>
                <a:spcPct val="20000"/>
              </a:spcBef>
              <a:buFont typeface="Arial" pitchFamily="34" charset="0"/>
              <a:buNone/>
              <a:defRPr lang="en-US" sz="3528" b="1" kern="1200" spc="-110" baseline="0" dirty="0" smtClean="0">
                <a:solidFill>
                  <a:schemeClr val="tx1">
                    <a:alpha val="99000"/>
                  </a:schemeClr>
                </a:solidFill>
                <a:latin typeface="Segoe UI Light" pitchFamily="34" charset="0"/>
                <a:ea typeface="Segoe UI" pitchFamily="34" charset="0"/>
                <a:cs typeface="Segoe UI" pitchFamily="34" charset="0"/>
              </a:defRPr>
            </a:lvl1pPr>
            <a:lvl2pPr marL="381548" indent="-378047" algn="l" defTabSz="995548" rtl="0" eaLnBrk="1" latinLnBrk="0" hangingPunct="1">
              <a:spcBef>
                <a:spcPct val="20000"/>
              </a:spcBef>
              <a:buFont typeface="Arial" pitchFamily="34" charset="0"/>
              <a:buNone/>
              <a:defRPr lang="en-US" sz="1600" kern="1200" spc="-55" baseline="0" dirty="0" smtClean="0">
                <a:solidFill>
                  <a:schemeClr val="tx1">
                    <a:alpha val="99000"/>
                  </a:schemeClr>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r>
              <a:rPr lang="es-ES" sz="3200"/>
              <a:t>Adrián Díaz Cervera</a:t>
            </a:r>
          </a:p>
        </p:txBody>
      </p:sp>
      <p:pic>
        <p:nvPicPr>
          <p:cNvPr id="7" name="Marcador de posición de imagen 5"/>
          <p:cNvPicPr>
            <a:picLocks noChangeAspect="1"/>
          </p:cNvPicPr>
          <p:nvPr/>
        </p:nvPicPr>
        <p:blipFill>
          <a:blip r:embed="rId3">
            <a:extLst>
              <a:ext uri="{28A0092B-C50C-407E-A947-70E740481C1C}">
                <a14:useLocalDpi xmlns:a14="http://schemas.microsoft.com/office/drawing/2010/main" val="0"/>
              </a:ext>
            </a:extLst>
          </a:blip>
          <a:srcRect/>
          <a:stretch/>
        </p:blipFill>
        <p:spPr>
          <a:xfrm rot="240000">
            <a:off x="4241051" y="928886"/>
            <a:ext cx="1984906" cy="126304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9" name="Text Placeholder 4"/>
          <p:cNvSpPr txBox="1">
            <a:spLocks/>
          </p:cNvSpPr>
          <p:nvPr/>
        </p:nvSpPr>
        <p:spPr>
          <a:xfrm>
            <a:off x="359381" y="2461587"/>
            <a:ext cx="5483964" cy="2081035"/>
          </a:xfrm>
          <a:prstGeom prst="rect">
            <a:avLst/>
          </a:prstGeom>
        </p:spPr>
        <p:txBody>
          <a:bodyPr vert="horz" wrap="square" lIns="165815" tIns="165815" rIns="0" bIns="0" rtlCol="0" anchor="t" anchorCtr="0">
            <a:spAutoFit/>
          </a:bodyPr>
          <a:lstStyle>
            <a:lvl1pPr marL="373331" indent="-373331" algn="l" defTabSz="995548" rtl="0" eaLnBrk="1" latinLnBrk="0" hangingPunct="1">
              <a:spcBef>
                <a:spcPct val="20000"/>
              </a:spcBef>
              <a:buFont typeface="Arial" pitchFamily="34" charset="0"/>
              <a:buChar char="•"/>
              <a:defRPr lang="en-US" sz="3528" b="0" kern="1200" spc="-110" baseline="0" dirty="0">
                <a:solidFill>
                  <a:schemeClr val="tx1">
                    <a:alpha val="99000"/>
                  </a:schemeClr>
                </a:solidFill>
                <a:latin typeface="Segoe UI Light" pitchFamily="34" charset="0"/>
                <a:ea typeface="Segoe UI" pitchFamily="34" charset="0"/>
                <a:cs typeface="Segoe UI" pitchFamily="34" charset="0"/>
              </a:defRPr>
            </a:lvl1pPr>
            <a:lvl2pPr marL="808882" indent="-311109" algn="l" defTabSz="995548" rtl="0" eaLnBrk="1" latinLnBrk="0" hangingPunct="1">
              <a:spcBef>
                <a:spcPct val="20000"/>
              </a:spcBef>
              <a:buFont typeface="Arial" pitchFamily="34" charset="0"/>
              <a:buChar char="–"/>
              <a:defRPr lang="es-ES" sz="1600" kern="1200" dirty="0" smtClean="0">
                <a:solidFill>
                  <a:schemeClr val="tx1"/>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r>
              <a:rPr lang="en-US" sz="2538" dirty="0"/>
              <a:t>Software Architect Lead at </a:t>
            </a:r>
            <a:r>
              <a:rPr lang="en-US" sz="2538" dirty="0" err="1"/>
              <a:t>Encamina</a:t>
            </a:r>
            <a:endParaRPr lang="en-US" sz="2538" dirty="0"/>
          </a:p>
          <a:p>
            <a:r>
              <a:rPr lang="en-US" sz="2538" dirty="0"/>
              <a:t>MVP Office Development </a:t>
            </a:r>
          </a:p>
          <a:p>
            <a:pPr marL="0" lvl="1" indent="0">
              <a:spcBef>
                <a:spcPts val="1000"/>
              </a:spcBef>
              <a:buNone/>
            </a:pPr>
            <a:r>
              <a:rPr lang="en-US" sz="1630" dirty="0">
                <a:latin typeface="Segoe UI Light" panose="020B0502040204020203" pitchFamily="34" charset="0"/>
                <a:cs typeface="Segoe UI Light" panose="020B0502040204020203" pitchFamily="34" charset="0"/>
                <a:hlinkClick r:id="rId4"/>
              </a:rPr>
              <a:t>http://blogs.encamina.com/desarrollandosobresharepoint</a:t>
            </a:r>
            <a:endParaRPr lang="en-US" sz="1630" dirty="0">
              <a:latin typeface="Segoe UI Light" panose="020B0502040204020203" pitchFamily="34" charset="0"/>
              <a:cs typeface="Segoe UI Light" panose="020B0502040204020203" pitchFamily="34" charset="0"/>
            </a:endParaRPr>
          </a:p>
          <a:p>
            <a:pPr marL="0" lvl="1" indent="0">
              <a:spcBef>
                <a:spcPts val="1000"/>
              </a:spcBef>
              <a:buNone/>
            </a:pPr>
            <a:r>
              <a:rPr lang="en-US" sz="1630" dirty="0">
                <a:latin typeface="Segoe UI Light" panose="020B0502040204020203" pitchFamily="34" charset="0"/>
                <a:cs typeface="Segoe UI Light" panose="020B0502040204020203" pitchFamily="34" charset="0"/>
              </a:rPr>
              <a:t>        @AdrianDiaz81</a:t>
            </a:r>
            <a:r>
              <a:rPr lang="en-US" sz="1814" dirty="0">
                <a:latin typeface="Segoe UI Light" panose="020B0502040204020203" pitchFamily="34" charset="0"/>
                <a:cs typeface="Segoe UI Light" panose="020B0502040204020203" pitchFamily="34" charset="0"/>
              </a:rPr>
              <a:t>	</a:t>
            </a:r>
          </a:p>
          <a:p>
            <a:pPr marL="339554" lvl="1" indent="0">
              <a:buNone/>
            </a:pPr>
            <a:endParaRPr lang="en-US" sz="1451" dirty="0">
              <a:latin typeface="Segoe UI Light" panose="020B0502040204020203" pitchFamily="34" charset="0"/>
              <a:cs typeface="Segoe UI Light" panose="020B0502040204020203" pitchFamily="34" charset="0"/>
            </a:endParaRPr>
          </a:p>
        </p:txBody>
      </p:sp>
      <p:pic>
        <p:nvPicPr>
          <p:cNvPr id="10" name="Picture 2" descr="http://4.bp.blogspot.com/-OUfCsUCY3B4/VGgJCYMcsGI/AAAAAAAAIuQ/dyBpOE8ZilM/s230/mvp_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7456" y="4966323"/>
            <a:ext cx="1986323" cy="915437"/>
          </a:xfrm>
          <a:prstGeom prst="rect">
            <a:avLst/>
          </a:prstGeom>
          <a:noFill/>
          <a:extLst>
            <a:ext uri="{909E8E84-426E-40DD-AFC4-6F175D3DCCD1}">
              <a14:hiddenFill xmlns:a14="http://schemas.microsoft.com/office/drawing/2010/main">
                <a:solidFill>
                  <a:srgbClr val="FFFFFF"/>
                </a:solidFill>
              </a14:hiddenFill>
            </a:ext>
          </a:extLst>
        </p:spPr>
      </p:pic>
      <p:sp>
        <p:nvSpPr>
          <p:cNvPr id="11" name="Subtitle 1"/>
          <p:cNvSpPr txBox="1">
            <a:spLocks/>
          </p:cNvSpPr>
          <p:nvPr/>
        </p:nvSpPr>
        <p:spPr>
          <a:xfrm>
            <a:off x="6501840" y="1776507"/>
            <a:ext cx="3611367" cy="659228"/>
          </a:xfrm>
          <a:prstGeom prst="rect">
            <a:avLst/>
          </a:prstGeom>
        </p:spPr>
        <p:txBody>
          <a:bodyPr vert="horz" lIns="90277" tIns="45139" rIns="90277" bIns="45139" rtlCol="0">
            <a:noAutofit/>
          </a:bodyPr>
          <a:lstStyle>
            <a:lvl1pPr marL="373331" indent="-373331"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1pPr>
            <a:lvl2pPr marL="808882" indent="-311109" algn="l" defTabSz="995548" rtl="0" eaLnBrk="1" latinLnBrk="0" hangingPunct="1">
              <a:spcBef>
                <a:spcPct val="20000"/>
              </a:spcBef>
              <a:buFont typeface="Arial" pitchFamily="34" charset="0"/>
              <a:buChar char="–"/>
              <a:defRPr lang="es-ES" sz="1600" kern="1200" dirty="0" smtClean="0">
                <a:solidFill>
                  <a:schemeClr val="tx1"/>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pPr marL="0" indent="0">
              <a:buNone/>
            </a:pPr>
            <a:r>
              <a:rPr lang="en-US" sz="3200" b="1" spc="-99" dirty="0">
                <a:solidFill>
                  <a:schemeClr val="tx1">
                    <a:alpha val="99000"/>
                  </a:schemeClr>
                </a:solidFill>
                <a:latin typeface="Segoe UI Light" pitchFamily="34" charset="0"/>
              </a:rPr>
              <a:t>Sergio Parra Guerra</a:t>
            </a:r>
          </a:p>
        </p:txBody>
      </p:sp>
      <p:sp>
        <p:nvSpPr>
          <p:cNvPr id="12" name="Text Placeholder 4"/>
          <p:cNvSpPr txBox="1">
            <a:spLocks/>
          </p:cNvSpPr>
          <p:nvPr/>
        </p:nvSpPr>
        <p:spPr>
          <a:xfrm>
            <a:off x="6501840" y="2431899"/>
            <a:ext cx="5913791" cy="2171006"/>
          </a:xfrm>
          <a:prstGeom prst="rect">
            <a:avLst/>
          </a:prstGeom>
        </p:spPr>
        <p:txBody>
          <a:bodyPr vert="horz" lIns="90277" tIns="45139" rIns="90277" bIns="45139" rtlCol="0">
            <a:normAutofit/>
          </a:bodyPr>
          <a:lstStyle>
            <a:lvl1pPr marL="373331" indent="-373331"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1pPr>
            <a:lvl2pPr marL="808882" indent="-311109" algn="l" defTabSz="995548" rtl="0" eaLnBrk="1" latinLnBrk="0" hangingPunct="1">
              <a:spcBef>
                <a:spcPct val="20000"/>
              </a:spcBef>
              <a:buFont typeface="Arial" pitchFamily="34" charset="0"/>
              <a:buChar char="–"/>
              <a:defRPr lang="es-ES" sz="1600" kern="1200" dirty="0" smtClean="0">
                <a:solidFill>
                  <a:schemeClr val="tx1"/>
                </a:solidFill>
                <a:latin typeface="Segoe UI" pitchFamily="34" charset="0"/>
                <a:ea typeface="Segoe UI" pitchFamily="34" charset="0"/>
                <a:cs typeface="Segoe UI" pitchFamily="34" charset="0"/>
              </a:defRPr>
            </a:lvl2pPr>
            <a:lvl3pPr marL="1244436"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3pPr>
            <a:lvl4pPr marL="1742209"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4pPr>
            <a:lvl5pPr marL="2239983" indent="-248887" algn="l" defTabSz="995548" rtl="0" eaLnBrk="1" latinLnBrk="0" hangingPunct="1">
              <a:spcBef>
                <a:spcPct val="20000"/>
              </a:spcBef>
              <a:buFont typeface="Arial" pitchFamily="34" charset="0"/>
              <a:buChar char="»"/>
              <a:defRPr sz="1600" kern="1200">
                <a:solidFill>
                  <a:schemeClr val="tx1"/>
                </a:solidFill>
                <a:latin typeface="Segoe UI" pitchFamily="34" charset="0"/>
                <a:ea typeface="Segoe UI" pitchFamily="34" charset="0"/>
                <a:cs typeface="Segoe UI" pitchFamily="34" charset="0"/>
              </a:defRPr>
            </a:lvl5pPr>
            <a:lvl6pPr marL="2737757"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6pPr>
            <a:lvl7pPr marL="3235531"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7pPr>
            <a:lvl8pPr marL="3733305"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8pPr>
            <a:lvl9pPr marL="4231079" indent="-248887" algn="l" defTabSz="995548" rtl="0" eaLnBrk="1" latinLnBrk="0" hangingPunct="1">
              <a:spcBef>
                <a:spcPct val="20000"/>
              </a:spcBef>
              <a:buFont typeface="Arial" pitchFamily="34" charset="0"/>
              <a:buChar char="•"/>
              <a:defRPr sz="2199" kern="1200">
                <a:solidFill>
                  <a:schemeClr val="tx1"/>
                </a:solidFill>
                <a:latin typeface="+mn-lt"/>
                <a:ea typeface="+mn-ea"/>
                <a:cs typeface="+mn-cs"/>
              </a:defRPr>
            </a:lvl9pPr>
          </a:lstStyle>
          <a:p>
            <a:r>
              <a:rPr lang="en-US" sz="2538" spc="-99" dirty="0">
                <a:solidFill>
                  <a:schemeClr val="tx1">
                    <a:alpha val="99000"/>
                  </a:schemeClr>
                </a:solidFill>
                <a:latin typeface="Segoe UI Light" pitchFamily="34" charset="0"/>
              </a:rPr>
              <a:t>Software Architect at </a:t>
            </a:r>
            <a:r>
              <a:rPr lang="en-US" sz="2538" spc="-99" dirty="0" err="1">
                <a:solidFill>
                  <a:schemeClr val="tx1">
                    <a:alpha val="99000"/>
                  </a:schemeClr>
                </a:solidFill>
                <a:latin typeface="Segoe UI Light" pitchFamily="34" charset="0"/>
              </a:rPr>
              <a:t>Encamina</a:t>
            </a:r>
            <a:endParaRPr lang="en-US" sz="2538" spc="-99" dirty="0">
              <a:solidFill>
                <a:schemeClr val="tx1">
                  <a:alpha val="99000"/>
                </a:schemeClr>
              </a:solidFill>
              <a:latin typeface="Segoe UI Light" pitchFamily="34" charset="0"/>
            </a:endParaRPr>
          </a:p>
          <a:p>
            <a:pPr marL="0" indent="0">
              <a:buNone/>
            </a:pPr>
            <a:endParaRPr lang="en-US" sz="2538" spc="-99" dirty="0">
              <a:solidFill>
                <a:schemeClr val="tx1">
                  <a:alpha val="99000"/>
                </a:schemeClr>
              </a:solidFill>
              <a:latin typeface="Segoe UI Light" pitchFamily="34" charset="0"/>
            </a:endParaRPr>
          </a:p>
          <a:p>
            <a:pPr marL="0" lvl="1" indent="0">
              <a:spcBef>
                <a:spcPts val="1000"/>
              </a:spcBef>
              <a:buNone/>
            </a:pPr>
            <a:r>
              <a:rPr lang="en-US" sz="1630" dirty="0">
                <a:latin typeface="Segoe UI Light" panose="020B0502040204020203" pitchFamily="34" charset="0"/>
                <a:cs typeface="Segoe UI Light" panose="020B0502040204020203" pitchFamily="34" charset="0"/>
                <a:hlinkClick r:id="rId6"/>
              </a:rPr>
              <a:t>http://blogs.encamina.com/piensa-en-software-desarrolla-en-colores/</a:t>
            </a:r>
            <a:r>
              <a:rPr lang="en-US" sz="1630" dirty="0">
                <a:latin typeface="Segoe UI Light" panose="020B0502040204020203" pitchFamily="34" charset="0"/>
                <a:cs typeface="Segoe UI Light" panose="020B0502040204020203" pitchFamily="34" charset="0"/>
              </a:rPr>
              <a:t> </a:t>
            </a:r>
          </a:p>
          <a:p>
            <a:pPr marL="0" lvl="1" indent="0">
              <a:spcBef>
                <a:spcPts val="1000"/>
              </a:spcBef>
              <a:buNone/>
            </a:pPr>
            <a:r>
              <a:rPr lang="en-US" sz="1630" dirty="0">
                <a:latin typeface="Segoe UI Light" panose="020B0502040204020203" pitchFamily="34" charset="0"/>
                <a:cs typeface="Segoe UI Light" panose="020B0502040204020203" pitchFamily="34" charset="0"/>
              </a:rPr>
              <a:t>       @</a:t>
            </a:r>
            <a:r>
              <a:rPr lang="en-US" sz="1630" dirty="0" err="1">
                <a:latin typeface="Segoe UI Light" panose="020B0502040204020203" pitchFamily="34" charset="0"/>
                <a:cs typeface="Segoe UI Light" panose="020B0502040204020203" pitchFamily="34" charset="0"/>
              </a:rPr>
              <a:t>sparraguerra</a:t>
            </a:r>
            <a:endParaRPr lang="en-US" sz="1088" dirty="0">
              <a:latin typeface="Segoe UI Light" panose="020B0502040204020203" pitchFamily="34" charset="0"/>
              <a:cs typeface="Segoe UI Light" panose="020B0502040204020203" pitchFamily="34" charset="0"/>
            </a:endParaRPr>
          </a:p>
          <a:p>
            <a:pPr marL="339554" lvl="1" indent="0">
              <a:buNone/>
            </a:pPr>
            <a:endParaRPr lang="en-US" sz="1088" dirty="0">
              <a:latin typeface="Segoe UI Light" panose="020B0502040204020203" pitchFamily="34" charset="0"/>
              <a:cs typeface="Segoe UI Light" panose="020B0502040204020203" pitchFamily="34" charset="0"/>
              <a:hlinkClick r:id="rId7"/>
            </a:endParaRPr>
          </a:p>
          <a:p>
            <a:endParaRPr lang="en-US" sz="2538" dirty="0"/>
          </a:p>
          <a:p>
            <a:endParaRPr lang="en-US" sz="1451" dirty="0"/>
          </a:p>
        </p:txBody>
      </p:sp>
      <p:pic>
        <p:nvPicPr>
          <p:cNvPr id="13" name="Marcador de posición de imagen 7"/>
          <p:cNvPicPr>
            <a:picLocks noChangeAspect="1"/>
          </p:cNvPicPr>
          <p:nvPr/>
        </p:nvPicPr>
        <p:blipFill>
          <a:blip r:embed="rId8">
            <a:extLst>
              <a:ext uri="{28A0092B-C50C-407E-A947-70E740481C1C}">
                <a14:useLocalDpi xmlns:a14="http://schemas.microsoft.com/office/drawing/2010/main" val="0"/>
              </a:ext>
            </a:extLst>
          </a:blip>
          <a:srcRect/>
          <a:stretch/>
        </p:blipFill>
        <p:spPr>
          <a:xfrm rot="450511">
            <a:off x="9844126" y="654369"/>
            <a:ext cx="2088074" cy="1382643"/>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pic>
        <p:nvPicPr>
          <p:cNvPr id="14" name="Imagen 1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80118" y="4008339"/>
            <a:ext cx="449571" cy="365499"/>
          </a:xfrm>
          <a:prstGeom prst="rect">
            <a:avLst/>
          </a:prstGeom>
        </p:spPr>
      </p:pic>
      <p:pic>
        <p:nvPicPr>
          <p:cNvPr id="15" name="Imagen 1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501840" y="4041504"/>
            <a:ext cx="449571" cy="365499"/>
          </a:xfrm>
          <a:prstGeom prst="rect">
            <a:avLst/>
          </a:prstGeom>
        </p:spPr>
      </p:pic>
      <p:pic>
        <p:nvPicPr>
          <p:cNvPr id="16" name="Picture 16">
            <a:extLst>
              <a:ext uri="{FF2B5EF4-FFF2-40B4-BE49-F238E27FC236}">
                <a16:creationId xmlns:a16="http://schemas.microsoft.com/office/drawing/2014/main" id="{19ABC0CA-D781-425B-9F64-E309C5F523B5}"/>
              </a:ext>
            </a:extLst>
          </p:cNvPr>
          <p:cNvPicPr>
            <a:picLocks noChangeAspect="1"/>
          </p:cNvPicPr>
          <p:nvPr/>
        </p:nvPicPr>
        <p:blipFill>
          <a:blip r:embed="rId10"/>
          <a:stretch>
            <a:fillRect/>
          </a:stretch>
        </p:blipFill>
        <p:spPr>
          <a:xfrm>
            <a:off x="9762740" y="4867292"/>
            <a:ext cx="2123227" cy="1049818"/>
          </a:xfrm>
          <a:prstGeom prst="rect">
            <a:avLst/>
          </a:prstGeom>
        </p:spPr>
      </p:pic>
      <p:pic>
        <p:nvPicPr>
          <p:cNvPr id="1026" name="Picture 2" descr="Resultado de imagen de mvp reconnect logo">
            <a:extLst>
              <a:ext uri="{FF2B5EF4-FFF2-40B4-BE49-F238E27FC236}">
                <a16:creationId xmlns:a16="http://schemas.microsoft.com/office/drawing/2014/main" id="{02824FF0-92D7-4E4E-97E2-9EB2934FD526}"/>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579383" y="4966323"/>
            <a:ext cx="2826561" cy="9375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193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a:xfrm>
            <a:off x="4965430" y="629268"/>
            <a:ext cx="6586491" cy="1286160"/>
          </a:xfrm>
        </p:spPr>
        <p:txBody>
          <a:bodyPr vert="horz" lIns="91440" tIns="45720" rIns="91440" bIns="45720" rtlCol="0" anchor="b">
            <a:normAutofit/>
          </a:bodyPr>
          <a:lstStyle/>
          <a:p>
            <a:r>
              <a:rPr lang="en-US"/>
              <a:t>Agenda</a:t>
            </a:r>
          </a:p>
        </p:txBody>
      </p:sp>
      <p:pic>
        <p:nvPicPr>
          <p:cNvPr id="1026" name="Picture 2" descr="Resultado de imagen de rodolfo encamina">
            <a:extLst>
              <a:ext uri="{FF2B5EF4-FFF2-40B4-BE49-F238E27FC236}">
                <a16:creationId xmlns:a16="http://schemas.microsoft.com/office/drawing/2014/main" id="{61961779-0912-4401-9E0F-24EF5186C15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27" r="7236"/>
          <a:stretch/>
        </p:blipFill>
        <p:spPr bwMode="auto">
          <a:xfrm>
            <a:off x="20" y="10"/>
            <a:ext cx="4635571" cy="6857990"/>
          </a:xfrm>
          <a:prstGeom prst="rect">
            <a:avLst/>
          </a:prstGeom>
          <a:noFill/>
          <a:effectLst/>
          <a:extLst>
            <a:ext uri="{909E8E84-426E-40DD-AFC4-6F175D3DCCD1}">
              <a14:hiddenFill xmlns:a14="http://schemas.microsoft.com/office/drawing/2010/main">
                <a:solidFill>
                  <a:srgbClr val="FFFFFF"/>
                </a:solidFill>
              </a14:hiddenFill>
            </a:ext>
          </a:extLst>
        </p:spPr>
      </p:pic>
      <p:cxnSp>
        <p:nvCxnSpPr>
          <p:cNvPr id="1028" name="Straight Connector 70">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09E18"/>
            </a:solidFill>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0"/>
          </p:nvPr>
        </p:nvSpPr>
        <p:spPr>
          <a:xfrm>
            <a:off x="4965431" y="2438400"/>
            <a:ext cx="6586489" cy="3785419"/>
          </a:xfrm>
        </p:spPr>
        <p:txBody>
          <a:bodyPr vert="horz" lIns="91440" tIns="45720" rIns="91440" bIns="45720" rtlCol="0">
            <a:normAutofit/>
          </a:bodyPr>
          <a:lstStyle/>
          <a:p>
            <a:pPr marL="560241" indent="-228600">
              <a:buFont typeface="Arial" panose="020B0604020202020204" pitchFamily="34" charset="0"/>
              <a:buChar char="•"/>
            </a:pPr>
            <a:r>
              <a:rPr lang="en-US" sz="2000" dirty="0">
                <a:solidFill>
                  <a:schemeClr val="tx1"/>
                </a:solidFill>
              </a:rPr>
              <a:t>¿</a:t>
            </a:r>
            <a:r>
              <a:rPr lang="en-US" sz="2000" dirty="0" err="1">
                <a:solidFill>
                  <a:schemeClr val="tx1"/>
                </a:solidFill>
              </a:rPr>
              <a:t>Qué</a:t>
            </a:r>
            <a:r>
              <a:rPr lang="en-US" sz="2000" dirty="0">
                <a:solidFill>
                  <a:schemeClr val="tx1"/>
                </a:solidFill>
              </a:rPr>
              <a:t> es una </a:t>
            </a:r>
            <a:r>
              <a:rPr lang="en-US" sz="2000" dirty="0" err="1">
                <a:solidFill>
                  <a:schemeClr val="tx1"/>
                </a:solidFill>
              </a:rPr>
              <a:t>aplicación</a:t>
            </a:r>
            <a:r>
              <a:rPr lang="en-US" sz="2000" dirty="0">
                <a:solidFill>
                  <a:schemeClr val="tx1"/>
                </a:solidFill>
              </a:rPr>
              <a:t> Multitenant?</a:t>
            </a:r>
          </a:p>
          <a:p>
            <a:pPr marL="560241" indent="-228600">
              <a:buFont typeface="Arial" panose="020B0604020202020204" pitchFamily="34" charset="0"/>
              <a:buChar char="•"/>
            </a:pPr>
            <a:r>
              <a:rPr lang="en-US" sz="2000" dirty="0" err="1">
                <a:solidFill>
                  <a:schemeClr val="tx1"/>
                </a:solidFill>
              </a:rPr>
              <a:t>Cómo</a:t>
            </a:r>
            <a:r>
              <a:rPr lang="en-US" sz="2000" dirty="0">
                <a:solidFill>
                  <a:schemeClr val="tx1"/>
                </a:solidFill>
              </a:rPr>
              <a:t> </a:t>
            </a:r>
            <a:r>
              <a:rPr lang="en-US" sz="2000" dirty="0" err="1">
                <a:solidFill>
                  <a:schemeClr val="tx1"/>
                </a:solidFill>
              </a:rPr>
              <a:t>poder</a:t>
            </a:r>
            <a:r>
              <a:rPr lang="en-US" sz="2000" dirty="0">
                <a:solidFill>
                  <a:schemeClr val="tx1"/>
                </a:solidFill>
              </a:rPr>
              <a:t> </a:t>
            </a:r>
            <a:r>
              <a:rPr lang="en-US" sz="2000" dirty="0" err="1">
                <a:solidFill>
                  <a:schemeClr val="tx1"/>
                </a:solidFill>
              </a:rPr>
              <a:t>hacerlo</a:t>
            </a:r>
            <a:r>
              <a:rPr lang="en-US" sz="2000" dirty="0">
                <a:solidFill>
                  <a:schemeClr val="tx1"/>
                </a:solidFill>
              </a:rPr>
              <a:t> </a:t>
            </a:r>
            <a:r>
              <a:rPr lang="en-US" sz="2000" dirty="0" err="1">
                <a:solidFill>
                  <a:schemeClr val="tx1"/>
                </a:solidFill>
              </a:rPr>
              <a:t>en</a:t>
            </a:r>
            <a:r>
              <a:rPr lang="en-US" sz="2000" dirty="0">
                <a:solidFill>
                  <a:schemeClr val="tx1"/>
                </a:solidFill>
              </a:rPr>
              <a:t> Azure</a:t>
            </a:r>
          </a:p>
          <a:p>
            <a:pPr indent="-228600">
              <a:buFont typeface="Arial" panose="020B0604020202020204" pitchFamily="34" charset="0"/>
              <a:buChar char="•"/>
            </a:pPr>
            <a:r>
              <a:rPr lang="en-US" sz="2000" dirty="0">
                <a:solidFill>
                  <a:schemeClr val="tx1"/>
                </a:solidFill>
              </a:rPr>
              <a:t>	</a:t>
            </a:r>
            <a:r>
              <a:rPr lang="en-US" sz="2000" dirty="0" err="1">
                <a:solidFill>
                  <a:schemeClr val="tx1"/>
                </a:solidFill>
              </a:rPr>
              <a:t>Autenticación</a:t>
            </a:r>
            <a:r>
              <a:rPr lang="en-US" sz="2000" dirty="0">
                <a:solidFill>
                  <a:schemeClr val="tx1"/>
                </a:solidFill>
              </a:rPr>
              <a:t> </a:t>
            </a:r>
          </a:p>
          <a:p>
            <a:pPr indent="-228600">
              <a:buFont typeface="Arial" panose="020B0604020202020204" pitchFamily="34" charset="0"/>
              <a:buChar char="•"/>
            </a:pPr>
            <a:r>
              <a:rPr lang="en-US" sz="2000" dirty="0">
                <a:solidFill>
                  <a:schemeClr val="tx1"/>
                </a:solidFill>
              </a:rPr>
              <a:t>	Base de </a:t>
            </a:r>
            <a:r>
              <a:rPr lang="en-US" sz="2000" dirty="0" err="1">
                <a:solidFill>
                  <a:schemeClr val="tx1"/>
                </a:solidFill>
              </a:rPr>
              <a:t>Datos</a:t>
            </a:r>
            <a:endParaRPr lang="en-US" sz="2000" dirty="0">
              <a:solidFill>
                <a:schemeClr val="tx1"/>
              </a:solidFill>
            </a:endParaRPr>
          </a:p>
          <a:p>
            <a:pPr indent="-228600">
              <a:buFont typeface="Arial" panose="020B0604020202020204" pitchFamily="34" charset="0"/>
              <a:buChar char="•"/>
            </a:pPr>
            <a:r>
              <a:rPr lang="en-US" sz="2000" dirty="0">
                <a:solidFill>
                  <a:schemeClr val="tx1"/>
                </a:solidFill>
              </a:rPr>
              <a:t>	</a:t>
            </a:r>
            <a:r>
              <a:rPr lang="en-US" sz="2000" dirty="0" err="1">
                <a:solidFill>
                  <a:schemeClr val="tx1"/>
                </a:solidFill>
              </a:rPr>
              <a:t>Otras</a:t>
            </a:r>
            <a:r>
              <a:rPr lang="en-US" sz="2000" dirty="0">
                <a:solidFill>
                  <a:schemeClr val="tx1"/>
                </a:solidFill>
              </a:rPr>
              <a:t> </a:t>
            </a:r>
            <a:r>
              <a:rPr lang="en-US" sz="2000" dirty="0" err="1">
                <a:solidFill>
                  <a:schemeClr val="tx1"/>
                </a:solidFill>
              </a:rPr>
              <a:t>consideraciones</a:t>
            </a:r>
            <a:endParaRPr lang="en-US" sz="2000" dirty="0">
              <a:solidFill>
                <a:schemeClr val="tx1"/>
              </a:solidFill>
            </a:endParaRPr>
          </a:p>
          <a:p>
            <a:pPr marL="560241" indent="-228600">
              <a:buFont typeface="Arial" panose="020B0604020202020204" pitchFamily="34" charset="0"/>
              <a:buChar char="•"/>
            </a:pPr>
            <a:r>
              <a:rPr lang="en-US" sz="2000" dirty="0">
                <a:solidFill>
                  <a:schemeClr val="tx1"/>
                </a:solidFill>
              </a:rPr>
              <a:t>Demo</a:t>
            </a:r>
          </a:p>
          <a:p>
            <a:pPr marL="560241" indent="-228600">
              <a:buFont typeface="Arial" panose="020B0604020202020204" pitchFamily="34" charset="0"/>
              <a:buChar char="•"/>
            </a:pPr>
            <a:r>
              <a:rPr lang="en-US" sz="2000" dirty="0" err="1">
                <a:solidFill>
                  <a:schemeClr val="tx1"/>
                </a:solidFill>
              </a:rPr>
              <a:t>Preguntas</a:t>
            </a:r>
            <a:endParaRPr lang="en-US" sz="2000" dirty="0">
              <a:solidFill>
                <a:schemeClr val="tx1"/>
              </a:solidFill>
            </a:endParaRPr>
          </a:p>
          <a:p>
            <a:pPr indent="-228600">
              <a:buFont typeface="Arial" panose="020B0604020202020204" pitchFamily="34" charset="0"/>
              <a:buChar char="•"/>
            </a:pPr>
            <a:endParaRPr lang="en-US" sz="2000" dirty="0">
              <a:solidFill>
                <a:schemeClr val="tx1"/>
              </a:solidFill>
            </a:endParaRPr>
          </a:p>
          <a:p>
            <a:r>
              <a:rPr lang="en-US" sz="2000" dirty="0">
                <a:solidFill>
                  <a:schemeClr val="tx1"/>
                </a:solidFill>
              </a:rPr>
              <a:t>	</a:t>
            </a:r>
          </a:p>
        </p:txBody>
      </p:sp>
    </p:spTree>
    <p:extLst>
      <p:ext uri="{BB962C8B-B14F-4D97-AF65-F5344CB8AC3E}">
        <p14:creationId xmlns:p14="http://schemas.microsoft.com/office/powerpoint/2010/main" val="165771922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0B46AE65-53E1-4273-BA72-9C5586836BDE}"/>
              </a:ext>
            </a:extLst>
          </p:cNvPr>
          <p:cNvSpPr txBox="1"/>
          <p:nvPr/>
        </p:nvSpPr>
        <p:spPr>
          <a:xfrm>
            <a:off x="1613647" y="2598003"/>
            <a:ext cx="9395012" cy="830997"/>
          </a:xfrm>
          <a:prstGeom prst="rect">
            <a:avLst/>
          </a:prstGeom>
          <a:noFill/>
        </p:spPr>
        <p:txBody>
          <a:bodyPr wrap="square" rtlCol="0">
            <a:spAutoFit/>
          </a:bodyPr>
          <a:lstStyle/>
          <a:p>
            <a:r>
              <a:rPr lang="es-ES" sz="4800" dirty="0">
                <a:solidFill>
                  <a:schemeClr val="bg1"/>
                </a:solidFill>
              </a:rPr>
              <a:t>Qué es una aplicación Multitenant</a:t>
            </a:r>
          </a:p>
        </p:txBody>
      </p:sp>
    </p:spTree>
    <p:extLst>
      <p:ext uri="{BB962C8B-B14F-4D97-AF65-F5344CB8AC3E}">
        <p14:creationId xmlns:p14="http://schemas.microsoft.com/office/powerpoint/2010/main" val="10219721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n 3" descr="Captura de pantalla de un celular con texto&#10;&#10;Descripción generada automáticamente">
            <a:extLst>
              <a:ext uri="{FF2B5EF4-FFF2-40B4-BE49-F238E27FC236}">
                <a16:creationId xmlns:a16="http://schemas.microsoft.com/office/drawing/2014/main" id="{9CCC2D44-009A-400D-A841-79F214519CF9}"/>
              </a:ext>
            </a:extLst>
          </p:cNvPr>
          <p:cNvPicPr>
            <a:picLocks noChangeAspect="1"/>
          </p:cNvPicPr>
          <p:nvPr/>
        </p:nvPicPr>
        <p:blipFill rotWithShape="1">
          <a:blip r:embed="rId3"/>
          <a:srcRect/>
          <a:stretch/>
        </p:blipFill>
        <p:spPr>
          <a:xfrm>
            <a:off x="20" y="10"/>
            <a:ext cx="12191980" cy="6857990"/>
          </a:xfrm>
          <a:prstGeom prst="rect">
            <a:avLst/>
          </a:prstGeom>
        </p:spPr>
      </p:pic>
    </p:spTree>
    <p:extLst>
      <p:ext uri="{BB962C8B-B14F-4D97-AF65-F5344CB8AC3E}">
        <p14:creationId xmlns:p14="http://schemas.microsoft.com/office/powerpoint/2010/main" val="316959539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69241" y="289957"/>
            <a:ext cx="10607692" cy="899537"/>
          </a:xfrm>
        </p:spPr>
        <p:txBody>
          <a:bodyPr/>
          <a:lstStyle/>
          <a:p>
            <a:r>
              <a:rPr lang="es-ES"/>
              <a:t>Qué es una aplicación Multitenant</a:t>
            </a:r>
            <a:endParaRPr lang="es-ES" dirty="0"/>
          </a:p>
        </p:txBody>
      </p:sp>
      <p:sp>
        <p:nvSpPr>
          <p:cNvPr id="5" name="Text Placeholder 4"/>
          <p:cNvSpPr>
            <a:spLocks noGrp="1"/>
          </p:cNvSpPr>
          <p:nvPr>
            <p:ph type="body" sz="quarter" idx="10"/>
          </p:nvPr>
        </p:nvSpPr>
        <p:spPr>
          <a:xfrm>
            <a:off x="269240" y="1337342"/>
            <a:ext cx="11728224" cy="4260376"/>
          </a:xfrm>
        </p:spPr>
        <p:txBody>
          <a:bodyPr>
            <a:normAutofit lnSpcReduction="10000"/>
          </a:bodyPr>
          <a:lstStyle/>
          <a:p>
            <a:r>
              <a:rPr lang="es-ES" sz="3137" dirty="0"/>
              <a:t>Multitenant:  </a:t>
            </a:r>
          </a:p>
          <a:p>
            <a:r>
              <a:rPr lang="es-ES" sz="2353" spc="-100" dirty="0">
                <a:ln w="3175">
                  <a:noFill/>
                </a:ln>
                <a:gradFill>
                  <a:gsLst>
                    <a:gs pos="1250">
                      <a:schemeClr val="tx1"/>
                    </a:gs>
                    <a:gs pos="100000">
                      <a:schemeClr val="tx1"/>
                    </a:gs>
                  </a:gsLst>
                  <a:lin ang="5400000" scaled="0"/>
                </a:gradFill>
                <a:cs typeface="Segoe UI" pitchFamily="34" charset="0"/>
              </a:rPr>
              <a:t>Principio de </a:t>
            </a:r>
            <a:r>
              <a:rPr lang="es-ES" sz="2353" spc="-100" dirty="0">
                <a:ln w="3175">
                  <a:noFill/>
                </a:ln>
                <a:gradFill>
                  <a:gsLst>
                    <a:gs pos="1250">
                      <a:schemeClr val="tx1"/>
                    </a:gs>
                    <a:gs pos="100000">
                      <a:schemeClr val="tx1"/>
                    </a:gs>
                  </a:gsLst>
                  <a:lin ang="5400000" scaled="0"/>
                </a:gradFill>
                <a:cs typeface="Segoe UI" pitchFamily="34" charset="0"/>
                <a:hlinkClick r:id="rId3" tooltip="Arquitectura de software">
                  <a:extLst>
                    <a:ext uri="{A12FA001-AC4F-418D-AE19-62706E023703}">
                      <ahyp:hlinkClr xmlns:ahyp="http://schemas.microsoft.com/office/drawing/2018/hyperlinkcolor" val="tx"/>
                    </a:ext>
                  </a:extLst>
                </a:hlinkClick>
              </a:rPr>
              <a:t>arquitectura de software</a:t>
            </a:r>
            <a:r>
              <a:rPr lang="es-ES" sz="2353" spc="-100" dirty="0">
                <a:ln w="3175">
                  <a:noFill/>
                </a:ln>
                <a:gradFill>
                  <a:gsLst>
                    <a:gs pos="1250">
                      <a:schemeClr val="tx1"/>
                    </a:gs>
                    <a:gs pos="100000">
                      <a:schemeClr val="tx1"/>
                    </a:gs>
                  </a:gsLst>
                  <a:lin ang="5400000" scaled="0"/>
                </a:gradFill>
                <a:cs typeface="Segoe UI" pitchFamily="34" charset="0"/>
              </a:rPr>
              <a:t> en la cual una sola instancia de la aplicación se ejecuta en el servidor, pero sirviendo a múltiples clientes u organizaciones. </a:t>
            </a:r>
          </a:p>
          <a:p>
            <a:endParaRPr lang="es-ES" sz="2353" spc="-100" dirty="0">
              <a:ln w="3175">
                <a:noFill/>
              </a:ln>
              <a:gradFill>
                <a:gsLst>
                  <a:gs pos="1250">
                    <a:schemeClr val="tx1"/>
                  </a:gs>
                  <a:gs pos="100000">
                    <a:schemeClr val="tx1"/>
                  </a:gs>
                </a:gsLst>
                <a:lin ang="5400000" scaled="0"/>
              </a:gradFill>
              <a:cs typeface="Segoe UI" pitchFamily="34" charset="0"/>
            </a:endParaRP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Una sola base de código que se ejecuta para todos los clientes.</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Misma estructura de datos.</a:t>
            </a:r>
          </a:p>
          <a:p>
            <a:pPr marL="336145" indent="-336145">
              <a:buFont typeface="Arial" panose="020B0604020202020204" pitchFamily="34" charset="0"/>
              <a:buChar char="•"/>
            </a:pPr>
            <a:r>
              <a:rPr lang="es-ES" sz="2353" spc="-100" dirty="0">
                <a:ln w="3175">
                  <a:noFill/>
                </a:ln>
                <a:gradFill>
                  <a:gsLst>
                    <a:gs pos="1250">
                      <a:schemeClr val="tx1"/>
                    </a:gs>
                    <a:gs pos="100000">
                      <a:schemeClr val="tx1"/>
                    </a:gs>
                  </a:gsLst>
                  <a:lin ang="5400000" scaled="0"/>
                </a:gradFill>
                <a:cs typeface="Segoe UI" pitchFamily="34" charset="0"/>
              </a:rPr>
              <a:t>Áreas de datos separadas para cada uno.</a:t>
            </a:r>
          </a:p>
          <a:p>
            <a:pPr marL="336145" indent="-336145">
              <a:buFont typeface="Arial" panose="020B0604020202020204" pitchFamily="34" charset="0"/>
              <a:buChar char="•"/>
            </a:pPr>
            <a:endParaRPr lang="es-ES" sz="2353" spc="-100" dirty="0">
              <a:ln w="3175">
                <a:noFill/>
              </a:ln>
              <a:gradFill>
                <a:gsLst>
                  <a:gs pos="1250">
                    <a:schemeClr val="tx1"/>
                  </a:gs>
                  <a:gs pos="100000">
                    <a:schemeClr val="tx1"/>
                  </a:gs>
                </a:gsLst>
                <a:lin ang="5400000" scaled="0"/>
              </a:gradFill>
              <a:cs typeface="Segoe UI" pitchFamily="34" charset="0"/>
            </a:endParaRPr>
          </a:p>
          <a:p>
            <a:pPr marL="336145" indent="-336145">
              <a:buFont typeface="Arial" panose="020B0604020202020204" pitchFamily="34" charset="0"/>
              <a:buChar char="•"/>
            </a:pPr>
            <a:endParaRPr lang="es-ES" sz="2353" spc="-100" dirty="0">
              <a:ln w="3175">
                <a:noFill/>
              </a:ln>
              <a:gradFill>
                <a:gsLst>
                  <a:gs pos="1250">
                    <a:schemeClr val="tx1"/>
                  </a:gs>
                  <a:gs pos="100000">
                    <a:schemeClr val="tx1"/>
                  </a:gs>
                </a:gsLst>
                <a:lin ang="5400000" scaled="0"/>
              </a:gradFill>
              <a:cs typeface="Segoe UI" pitchFamily="34" charset="0"/>
            </a:endParaRPr>
          </a:p>
          <a:p>
            <a:r>
              <a:rPr lang="es-ES" sz="3137" b="1" spc="-100" dirty="0">
                <a:ln w="3175">
                  <a:noFill/>
                </a:ln>
                <a:gradFill>
                  <a:gsLst>
                    <a:gs pos="1250">
                      <a:schemeClr val="tx1"/>
                    </a:gs>
                    <a:gs pos="100000">
                      <a:schemeClr val="tx1"/>
                    </a:gs>
                  </a:gsLst>
                  <a:lin ang="5400000" scaled="0"/>
                </a:gradFill>
                <a:cs typeface="Segoe UI" pitchFamily="34" charset="0"/>
              </a:rPr>
              <a:t>¿ Os suena de algo ? ¿Quizás los servicios PaaS?</a:t>
            </a:r>
          </a:p>
        </p:txBody>
      </p:sp>
      <p:pic>
        <p:nvPicPr>
          <p:cNvPr id="4098" name="Picture 2" descr="Imagen relacionada">
            <a:extLst>
              <a:ext uri="{FF2B5EF4-FFF2-40B4-BE49-F238E27FC236}">
                <a16:creationId xmlns:a16="http://schemas.microsoft.com/office/drawing/2014/main" id="{78934403-0CBB-43B7-9634-373B0F8E76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31813" y="3055490"/>
            <a:ext cx="3585699" cy="35856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889729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5">
            <a:extLst>
              <a:ext uri="{FF2B5EF4-FFF2-40B4-BE49-F238E27FC236}">
                <a16:creationId xmlns:a16="http://schemas.microsoft.com/office/drawing/2014/main" id="{885D6292-2209-4EF4-886A-BDA3D7EABD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6074" y="3272833"/>
            <a:ext cx="8964248" cy="35222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descr="http://ehdwallpapers.net/wp-content/uploads/2011/06/car52.jpg">
            <a:extLst>
              <a:ext uri="{FF2B5EF4-FFF2-40B4-BE49-F238E27FC236}">
                <a16:creationId xmlns:a16="http://schemas.microsoft.com/office/drawing/2014/main" id="{8EA95D19-7B8F-4B1F-BCBF-533B7803FF1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460" b="29867"/>
          <a:stretch/>
        </p:blipFill>
        <p:spPr bwMode="auto">
          <a:xfrm>
            <a:off x="1626074" y="486"/>
            <a:ext cx="8964248" cy="3272348"/>
          </a:xfrm>
          <a:prstGeom prst="rect">
            <a:avLst/>
          </a:prstGeom>
          <a:noFill/>
          <a:extLst>
            <a:ext uri="{909E8E84-426E-40DD-AFC4-6F175D3DCCD1}">
              <a14:hiddenFill xmlns:a14="http://schemas.microsoft.com/office/drawing/2010/main">
                <a:solidFill>
                  <a:srgbClr val="FFFFFF"/>
                </a:solidFill>
              </a14:hiddenFill>
            </a:ext>
          </a:extLst>
        </p:spPr>
      </p:pic>
      <p:sp>
        <p:nvSpPr>
          <p:cNvPr id="13" name="Rounded Rectangle 1">
            <a:extLst>
              <a:ext uri="{FF2B5EF4-FFF2-40B4-BE49-F238E27FC236}">
                <a16:creationId xmlns:a16="http://schemas.microsoft.com/office/drawing/2014/main" id="{FF6D00DD-58B7-495B-91FA-B30A26FB6068}"/>
              </a:ext>
            </a:extLst>
          </p:cNvPr>
          <p:cNvSpPr/>
          <p:nvPr/>
        </p:nvSpPr>
        <p:spPr bwMode="auto">
          <a:xfrm>
            <a:off x="2480480" y="378667"/>
            <a:ext cx="7003319" cy="1750829"/>
          </a:xfrm>
          <a:prstGeom prst="roundRect">
            <a:avLst/>
          </a:prstGeom>
          <a:solidFill>
            <a:schemeClr val="tx1">
              <a:lumMod val="10000"/>
              <a:lumOff val="90000"/>
              <a:alpha val="90000"/>
            </a:schemeClr>
          </a:solidFill>
          <a:ln>
            <a:headEnd type="none" w="med" len="med"/>
            <a:tailEnd type="none" w="med" len="med"/>
          </a:ln>
          <a:effectLst>
            <a:innerShdw blurRad="127000" dir="11220000">
              <a:prstClr val="black">
                <a:alpha val="50000"/>
              </a:prstClr>
            </a:innerShdw>
          </a:effectLst>
          <a:scene3d>
            <a:camera prst="orthographicFront"/>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89639" tIns="44819" rIns="89639" bIns="44819" numCol="1" rtlCol="0" anchor="ctr" anchorCtr="0" compatLnSpc="1">
            <a:prstTxWarp prst="textNoShape">
              <a:avLst/>
            </a:prstTxWarp>
          </a:bodyPr>
          <a:lstStyle/>
          <a:p>
            <a:pPr algn="ctr" defTabSz="896091"/>
            <a:r>
              <a:rPr lang="es-ES" sz="4705" dirty="0">
                <a:gradFill>
                  <a:gsLst>
                    <a:gs pos="0">
                      <a:srgbClr val="292929"/>
                    </a:gs>
                    <a:gs pos="88000">
                      <a:srgbClr val="292929"/>
                    </a:gs>
                  </a:gsLst>
                  <a:lin ang="5400000" scaled="0"/>
                </a:gradFill>
              </a:rPr>
              <a:t>Single-</a:t>
            </a:r>
            <a:r>
              <a:rPr lang="es-ES" sz="4705" dirty="0" err="1">
                <a:gradFill>
                  <a:gsLst>
                    <a:gs pos="0">
                      <a:srgbClr val="292929"/>
                    </a:gs>
                    <a:gs pos="88000">
                      <a:srgbClr val="292929"/>
                    </a:gs>
                  </a:gsLst>
                  <a:lin ang="5400000" scaled="0"/>
                </a:gradFill>
              </a:rPr>
              <a:t>Tenant</a:t>
            </a:r>
            <a:endParaRPr lang="en-US" sz="4705" dirty="0">
              <a:gradFill>
                <a:gsLst>
                  <a:gs pos="0">
                    <a:srgbClr val="292929"/>
                  </a:gs>
                  <a:gs pos="88000">
                    <a:srgbClr val="292929"/>
                  </a:gs>
                </a:gsLst>
                <a:lin ang="5400000" scaled="0"/>
              </a:gradFill>
            </a:endParaRPr>
          </a:p>
        </p:txBody>
      </p:sp>
      <p:sp>
        <p:nvSpPr>
          <p:cNvPr id="14" name="Rounded Rectangle 4">
            <a:extLst>
              <a:ext uri="{FF2B5EF4-FFF2-40B4-BE49-F238E27FC236}">
                <a16:creationId xmlns:a16="http://schemas.microsoft.com/office/drawing/2014/main" id="{059BA29B-45FB-45F9-9D3D-9EEB75CC33B0}"/>
              </a:ext>
            </a:extLst>
          </p:cNvPr>
          <p:cNvSpPr/>
          <p:nvPr/>
        </p:nvSpPr>
        <p:spPr bwMode="auto">
          <a:xfrm>
            <a:off x="2531834" y="4253837"/>
            <a:ext cx="7003319" cy="1750829"/>
          </a:xfrm>
          <a:prstGeom prst="roundRect">
            <a:avLst/>
          </a:prstGeom>
          <a:solidFill>
            <a:schemeClr val="tx1">
              <a:lumMod val="10000"/>
              <a:lumOff val="90000"/>
              <a:alpha val="90000"/>
            </a:schemeClr>
          </a:solidFill>
          <a:ln>
            <a:headEnd type="none" w="med" len="med"/>
            <a:tailEnd type="none" w="med" len="med"/>
          </a:ln>
          <a:effectLst>
            <a:innerShdw blurRad="127000" dir="11220000">
              <a:prstClr val="black">
                <a:alpha val="50000"/>
              </a:prstClr>
            </a:innerShdw>
          </a:effectLst>
          <a:scene3d>
            <a:camera prst="orthographicFront"/>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89639" tIns="44819" rIns="89639" bIns="44819" numCol="1" rtlCol="0" anchor="ctr" anchorCtr="0" compatLnSpc="1">
            <a:prstTxWarp prst="textNoShape">
              <a:avLst/>
            </a:prstTxWarp>
          </a:bodyPr>
          <a:lstStyle/>
          <a:p>
            <a:pPr algn="ctr" defTabSz="896091"/>
            <a:r>
              <a:rPr lang="es-ES" sz="4705" dirty="0" err="1">
                <a:gradFill>
                  <a:gsLst>
                    <a:gs pos="0">
                      <a:srgbClr val="292929"/>
                    </a:gs>
                    <a:gs pos="88000">
                      <a:srgbClr val="292929"/>
                    </a:gs>
                  </a:gsLst>
                  <a:lin ang="5400000" scaled="0"/>
                </a:gradFill>
              </a:rPr>
              <a:t>Multi-Tenant</a:t>
            </a:r>
            <a:endParaRPr lang="en-US" sz="4705" dirty="0">
              <a:gradFill>
                <a:gsLst>
                  <a:gs pos="0">
                    <a:srgbClr val="292929"/>
                  </a:gs>
                  <a:gs pos="88000">
                    <a:srgbClr val="292929"/>
                  </a:gs>
                </a:gsLst>
                <a:lin ang="5400000" scaled="0"/>
              </a:gradFill>
            </a:endParaRPr>
          </a:p>
        </p:txBody>
      </p:sp>
      <p:sp>
        <p:nvSpPr>
          <p:cNvPr id="15" name="Rectangle 14">
            <a:extLst>
              <a:ext uri="{FF2B5EF4-FFF2-40B4-BE49-F238E27FC236}">
                <a16:creationId xmlns:a16="http://schemas.microsoft.com/office/drawing/2014/main" id="{3D2B0956-F094-40A9-9B4D-B6F16A133291}"/>
              </a:ext>
            </a:extLst>
          </p:cNvPr>
          <p:cNvSpPr/>
          <p:nvPr/>
        </p:nvSpPr>
        <p:spPr>
          <a:xfrm>
            <a:off x="8692067" y="6482293"/>
            <a:ext cx="250181" cy="241381"/>
          </a:xfrm>
          <a:prstGeom prst="rect">
            <a:avLst/>
          </a:prstGeom>
        </p:spPr>
        <p:txBody>
          <a:bodyPr wrap="square">
            <a:spAutoFit/>
          </a:bodyPr>
          <a:lstStyle/>
          <a:p>
            <a:r>
              <a:rPr lang="es-ES" sz="980" dirty="0"/>
              <a:t>L</a:t>
            </a:r>
          </a:p>
        </p:txBody>
      </p:sp>
    </p:spTree>
    <p:extLst>
      <p:ext uri="{BB962C8B-B14F-4D97-AF65-F5344CB8AC3E}">
        <p14:creationId xmlns:p14="http://schemas.microsoft.com/office/powerpoint/2010/main" val="4667425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 calcmode="lin" valueType="num">
                                      <p:cBhvr additive="base">
                                        <p:cTn id="21" dur="500" fill="hold"/>
                                        <p:tgtEl>
                                          <p:spTgt spid="14"/>
                                        </p:tgtEl>
                                        <p:attrNameLst>
                                          <p:attrName>ppt_x</p:attrName>
                                        </p:attrNameLst>
                                      </p:cBhvr>
                                      <p:tavLst>
                                        <p:tav tm="0">
                                          <p:val>
                                            <p:strVal val="#ppt_x"/>
                                          </p:val>
                                        </p:tav>
                                        <p:tav tm="100000">
                                          <p:val>
                                            <p:strVal val="#ppt_x"/>
                                          </p:val>
                                        </p:tav>
                                      </p:tavLst>
                                    </p:anim>
                                    <p:anim calcmode="lin" valueType="num">
                                      <p:cBhvr additive="base">
                                        <p:cTn id="22"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esultado de imagen de 600">
            <a:extLst>
              <a:ext uri="{FF2B5EF4-FFF2-40B4-BE49-F238E27FC236}">
                <a16:creationId xmlns:a16="http://schemas.microsoft.com/office/drawing/2014/main" id="{2808A414-081A-457A-A860-4DAF0AFF78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9239" y="1337342"/>
            <a:ext cx="5463853" cy="515444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esultado de imagen de autobus de lujo por dentro">
            <a:extLst>
              <a:ext uri="{FF2B5EF4-FFF2-40B4-BE49-F238E27FC236}">
                <a16:creationId xmlns:a16="http://schemas.microsoft.com/office/drawing/2014/main" id="{B9B6C509-91F6-4582-9EB5-3B5682010D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21298" y="1337342"/>
            <a:ext cx="5901462" cy="5154443"/>
          </a:xfrm>
          <a:prstGeom prst="rect">
            <a:avLst/>
          </a:prstGeom>
          <a:noFill/>
          <a:extLst>
            <a:ext uri="{909E8E84-426E-40DD-AFC4-6F175D3DCCD1}">
              <a14:hiddenFill xmlns:a14="http://schemas.microsoft.com/office/drawing/2010/main">
                <a:solidFill>
                  <a:srgbClr val="FFFFFF"/>
                </a:solidFill>
              </a14:hiddenFill>
            </a:ext>
          </a:extLst>
        </p:spPr>
      </p:pic>
      <p:sp>
        <p:nvSpPr>
          <p:cNvPr id="9" name="Rounded Rectangle 1">
            <a:extLst>
              <a:ext uri="{FF2B5EF4-FFF2-40B4-BE49-F238E27FC236}">
                <a16:creationId xmlns:a16="http://schemas.microsoft.com/office/drawing/2014/main" id="{3B4F0BEF-CE7B-4762-9400-07D755BD57A5}"/>
              </a:ext>
            </a:extLst>
          </p:cNvPr>
          <p:cNvSpPr/>
          <p:nvPr/>
        </p:nvSpPr>
        <p:spPr bwMode="auto">
          <a:xfrm>
            <a:off x="866856" y="367109"/>
            <a:ext cx="4511945" cy="792154"/>
          </a:xfrm>
          <a:prstGeom prst="roundRect">
            <a:avLst/>
          </a:prstGeom>
          <a:solidFill>
            <a:schemeClr val="tx1">
              <a:lumMod val="10000"/>
              <a:lumOff val="90000"/>
              <a:alpha val="90000"/>
            </a:schemeClr>
          </a:solidFill>
          <a:ln>
            <a:headEnd type="none" w="med" len="med"/>
            <a:tailEnd type="none" w="med" len="med"/>
          </a:ln>
          <a:effectLst>
            <a:innerShdw blurRad="127000" dir="11220000">
              <a:prstClr val="black">
                <a:alpha val="50000"/>
              </a:prstClr>
            </a:innerShdw>
          </a:effectLst>
          <a:scene3d>
            <a:camera prst="orthographicFront"/>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89639" tIns="44819" rIns="89639" bIns="44819" numCol="1" rtlCol="0" anchor="ctr" anchorCtr="0" compatLnSpc="1">
            <a:prstTxWarp prst="textNoShape">
              <a:avLst/>
            </a:prstTxWarp>
          </a:bodyPr>
          <a:lstStyle/>
          <a:p>
            <a:pPr algn="ctr" defTabSz="896091"/>
            <a:r>
              <a:rPr lang="es-ES" sz="4705" dirty="0">
                <a:gradFill>
                  <a:gsLst>
                    <a:gs pos="0">
                      <a:srgbClr val="292929"/>
                    </a:gs>
                    <a:gs pos="88000">
                      <a:srgbClr val="292929"/>
                    </a:gs>
                  </a:gsLst>
                  <a:lin ang="5400000" scaled="0"/>
                </a:gradFill>
              </a:rPr>
              <a:t>Single-</a:t>
            </a:r>
            <a:r>
              <a:rPr lang="es-ES" sz="4705" dirty="0" err="1">
                <a:gradFill>
                  <a:gsLst>
                    <a:gs pos="0">
                      <a:srgbClr val="292929"/>
                    </a:gs>
                    <a:gs pos="88000">
                      <a:srgbClr val="292929"/>
                    </a:gs>
                  </a:gsLst>
                  <a:lin ang="5400000" scaled="0"/>
                </a:gradFill>
              </a:rPr>
              <a:t>Tenant</a:t>
            </a:r>
            <a:endParaRPr lang="en-US" sz="4705" dirty="0">
              <a:gradFill>
                <a:gsLst>
                  <a:gs pos="0">
                    <a:srgbClr val="292929"/>
                  </a:gs>
                  <a:gs pos="88000">
                    <a:srgbClr val="292929"/>
                  </a:gs>
                </a:gsLst>
                <a:lin ang="5400000" scaled="0"/>
              </a:gradFill>
            </a:endParaRPr>
          </a:p>
        </p:txBody>
      </p:sp>
      <p:sp>
        <p:nvSpPr>
          <p:cNvPr id="11" name="Rounded Rectangle 4">
            <a:extLst>
              <a:ext uri="{FF2B5EF4-FFF2-40B4-BE49-F238E27FC236}">
                <a16:creationId xmlns:a16="http://schemas.microsoft.com/office/drawing/2014/main" id="{BCEDFBCD-5FE9-4825-957E-75379B0D84BB}"/>
              </a:ext>
            </a:extLst>
          </p:cNvPr>
          <p:cNvSpPr/>
          <p:nvPr/>
        </p:nvSpPr>
        <p:spPr bwMode="auto">
          <a:xfrm>
            <a:off x="6813202" y="142110"/>
            <a:ext cx="3901687" cy="932500"/>
          </a:xfrm>
          <a:prstGeom prst="roundRect">
            <a:avLst/>
          </a:prstGeom>
          <a:solidFill>
            <a:schemeClr val="tx1">
              <a:lumMod val="10000"/>
              <a:lumOff val="90000"/>
              <a:alpha val="90000"/>
            </a:schemeClr>
          </a:solidFill>
          <a:ln>
            <a:headEnd type="none" w="med" len="med"/>
            <a:tailEnd type="none" w="med" len="med"/>
          </a:ln>
          <a:effectLst>
            <a:innerShdw blurRad="127000" dir="11220000">
              <a:prstClr val="black">
                <a:alpha val="50000"/>
              </a:prstClr>
            </a:innerShdw>
          </a:effectLst>
          <a:scene3d>
            <a:camera prst="orthographicFront"/>
            <a:lightRig rig="threePt" dir="tl"/>
          </a:scene3d>
          <a:sp3d prstMaterial="matte"/>
        </p:spPr>
        <p:style>
          <a:lnRef idx="0">
            <a:schemeClr val="accent1"/>
          </a:lnRef>
          <a:fillRef idx="3">
            <a:schemeClr val="accent1"/>
          </a:fillRef>
          <a:effectRef idx="3">
            <a:schemeClr val="accent1"/>
          </a:effectRef>
          <a:fontRef idx="minor">
            <a:schemeClr val="lt1"/>
          </a:fontRef>
        </p:style>
        <p:txBody>
          <a:bodyPr vert="horz" wrap="square" lIns="89639" tIns="44819" rIns="89639" bIns="44819" numCol="1" rtlCol="0" anchor="ctr" anchorCtr="0" compatLnSpc="1">
            <a:prstTxWarp prst="textNoShape">
              <a:avLst/>
            </a:prstTxWarp>
          </a:bodyPr>
          <a:lstStyle/>
          <a:p>
            <a:pPr algn="ctr" defTabSz="896091"/>
            <a:r>
              <a:rPr lang="es-ES" sz="4705" dirty="0" err="1">
                <a:gradFill>
                  <a:gsLst>
                    <a:gs pos="0">
                      <a:srgbClr val="292929"/>
                    </a:gs>
                    <a:gs pos="88000">
                      <a:srgbClr val="292929"/>
                    </a:gs>
                  </a:gsLst>
                  <a:lin ang="5400000" scaled="0"/>
                </a:gradFill>
              </a:rPr>
              <a:t>Multi-Tenant</a:t>
            </a:r>
            <a:endParaRPr lang="en-US" sz="4705" dirty="0">
              <a:gradFill>
                <a:gsLst>
                  <a:gs pos="0">
                    <a:srgbClr val="292929"/>
                  </a:gs>
                  <a:gs pos="88000">
                    <a:srgbClr val="292929"/>
                  </a:gs>
                </a:gsLst>
                <a:lin ang="5400000" scaled="0"/>
              </a:gradFill>
            </a:endParaRPr>
          </a:p>
        </p:txBody>
      </p:sp>
    </p:spTree>
    <p:extLst>
      <p:ext uri="{BB962C8B-B14F-4D97-AF65-F5344CB8AC3E}">
        <p14:creationId xmlns:p14="http://schemas.microsoft.com/office/powerpoint/2010/main" val="25987739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nect_2016_Template_Light">
  <a:themeElements>
    <a:clrScheme name="Custom 2">
      <a:dk1>
        <a:srgbClr val="505050"/>
      </a:dk1>
      <a:lt1>
        <a:srgbClr val="FFFFFF"/>
      </a:lt1>
      <a:dk2>
        <a:srgbClr val="0078D7"/>
      </a:dk2>
      <a:lt2>
        <a:srgbClr val="FFFFFF"/>
      </a:lt2>
      <a:accent1>
        <a:srgbClr val="0078D7"/>
      </a:accent1>
      <a:accent2>
        <a:srgbClr val="5C2D91"/>
      </a:accent2>
      <a:accent3>
        <a:srgbClr val="008272"/>
      </a:accent3>
      <a:accent4>
        <a:srgbClr val="D2D2D2"/>
      </a:accent4>
      <a:accent5>
        <a:srgbClr val="737373"/>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Connect_2016_STUDIO_SlideTemplate_101116.potx" id="{80CCC0EE-A535-46E1-81E2-2C88D26BF2D9}" vid="{2239D6D4-FF4D-4593-B7F3-45A8D905D389}"/>
    </a:ext>
  </a:extLst>
</a:theme>
</file>

<file path=ppt/theme/theme3.xml><?xml version="1.0" encoding="utf-8"?>
<a:theme xmlns:a="http://schemas.openxmlformats.org/drawingml/2006/main" name="5-30055_SharePoint Template 2012 - 16x9 - White Background">
  <a:themeElements>
    <a:clrScheme name="Custom 2">
      <a:dk1>
        <a:srgbClr val="333333"/>
      </a:dk1>
      <a:lt1>
        <a:srgbClr val="FFFFFF"/>
      </a:lt1>
      <a:dk2>
        <a:srgbClr val="91BCE3"/>
      </a:dk2>
      <a:lt2>
        <a:srgbClr val="393939"/>
      </a:lt2>
      <a:accent1>
        <a:srgbClr val="C8302D"/>
      </a:accent1>
      <a:accent2>
        <a:srgbClr val="FDCD15"/>
      </a:accent2>
      <a:accent3>
        <a:srgbClr val="1B61AE"/>
      </a:accent3>
      <a:accent4>
        <a:srgbClr val="548E37"/>
      </a:accent4>
      <a:accent5>
        <a:srgbClr val="E6E6E6"/>
      </a:accent5>
      <a:accent6>
        <a:srgbClr val="2E6CAF"/>
      </a:accent6>
      <a:hlink>
        <a:srgbClr val="2E6CAF"/>
      </a:hlink>
      <a:folHlink>
        <a:srgbClr val="2E6CA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BCN18-Template.potx" id="{D93F9853-3490-490D-9401-9C48C227398D}" vid="{3A6E66D1-175B-4354-9CDC-FC044DA84F6D}"/>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TotalTime>
  <Words>1161</Words>
  <Application>Microsoft Office PowerPoint</Application>
  <PresentationFormat>Panorámica</PresentationFormat>
  <Paragraphs>255</Paragraphs>
  <Slides>25</Slides>
  <Notes>9</Notes>
  <HiddenSlides>0</HiddenSlides>
  <MMClips>0</MMClips>
  <ScaleCrop>false</ScaleCrop>
  <HeadingPairs>
    <vt:vector size="6" baseType="variant">
      <vt:variant>
        <vt:lpstr>Fuentes usadas</vt:lpstr>
      </vt:variant>
      <vt:variant>
        <vt:i4>10</vt:i4>
      </vt:variant>
      <vt:variant>
        <vt:lpstr>Tema</vt:lpstr>
      </vt:variant>
      <vt:variant>
        <vt:i4>3</vt:i4>
      </vt:variant>
      <vt:variant>
        <vt:lpstr>Títulos de diapositiva</vt:lpstr>
      </vt:variant>
      <vt:variant>
        <vt:i4>25</vt:i4>
      </vt:variant>
    </vt:vector>
  </HeadingPairs>
  <TitlesOfParts>
    <vt:vector size="38" baseType="lpstr">
      <vt:lpstr>Arial</vt:lpstr>
      <vt:lpstr>Calibri</vt:lpstr>
      <vt:lpstr>Calibri Light</vt:lpstr>
      <vt:lpstr>Consolas</vt:lpstr>
      <vt:lpstr>Helvetica</vt:lpstr>
      <vt:lpstr>Segoe Pro Light</vt:lpstr>
      <vt:lpstr>Segoe UI</vt:lpstr>
      <vt:lpstr>Segoe UI Light</vt:lpstr>
      <vt:lpstr>Segoe UI Semilight</vt:lpstr>
      <vt:lpstr>Wingdings</vt:lpstr>
      <vt:lpstr>Tema de Office</vt:lpstr>
      <vt:lpstr>Connect_2016_Template_Light</vt:lpstr>
      <vt:lpstr>5-30055_SharePoint Template 2012 - 16x9 - White Background</vt:lpstr>
      <vt:lpstr>Presentación de PowerPoint</vt:lpstr>
      <vt:lpstr>Sponsors</vt:lpstr>
      <vt:lpstr>Nosotros</vt:lpstr>
      <vt:lpstr>Agenda</vt:lpstr>
      <vt:lpstr>Presentación de PowerPoint</vt:lpstr>
      <vt:lpstr>Presentación de PowerPoint</vt:lpstr>
      <vt:lpstr>Qué es una aplicación Multitenant</vt:lpstr>
      <vt:lpstr>Presentación de PowerPoint</vt:lpstr>
      <vt:lpstr>Presentación de PowerPoint</vt:lpstr>
      <vt:lpstr>Evolución de aplicaciones multitenant</vt:lpstr>
      <vt:lpstr>Diferencias de arquitectura</vt:lpstr>
      <vt:lpstr>A valorar</vt:lpstr>
      <vt:lpstr>Presentación de PowerPoint</vt:lpstr>
      <vt:lpstr>Tipos de Autenticación Multitenant</vt:lpstr>
      <vt:lpstr>Azure Active Directory </vt:lpstr>
      <vt:lpstr>Consentimiento del Administrador </vt:lpstr>
      <vt:lpstr>DEMO TIME</vt:lpstr>
      <vt:lpstr>Presentación de PowerPoint</vt:lpstr>
      <vt:lpstr>¿Cómo elegir el patrón adecuado?</vt:lpstr>
      <vt:lpstr>¿Cómo elegir el patrón adecuado?</vt:lpstr>
      <vt:lpstr>Tipos de Patrones a utilizar</vt:lpstr>
      <vt:lpstr>Comparando los modelos,  que vemos …</vt:lpstr>
      <vt:lpstr>FINAL DEMO</vt:lpstr>
      <vt:lpstr>Otros recursos a compartir </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Adrián Díaz Cervera</dc:creator>
  <cp:lastModifiedBy>Adrián Díaz Cervera</cp:lastModifiedBy>
  <cp:revision>2</cp:revision>
  <dcterms:created xsi:type="dcterms:W3CDTF">2019-09-26T10:59:04Z</dcterms:created>
  <dcterms:modified xsi:type="dcterms:W3CDTF">2019-09-28T08:36:12Z</dcterms:modified>
</cp:coreProperties>
</file>